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handoutMasterIdLst>
    <p:handoutMasterId r:id="rId20"/>
  </p:handoutMasterIdLst>
  <p:sldIdLst>
    <p:sldId id="256" r:id="rId2"/>
    <p:sldId id="282" r:id="rId3"/>
    <p:sldId id="272" r:id="rId4"/>
    <p:sldId id="273" r:id="rId5"/>
    <p:sldId id="257" r:id="rId6"/>
    <p:sldId id="281" r:id="rId7"/>
    <p:sldId id="260" r:id="rId8"/>
    <p:sldId id="275" r:id="rId9"/>
    <p:sldId id="274" r:id="rId10"/>
    <p:sldId id="269" r:id="rId11"/>
    <p:sldId id="268" r:id="rId12"/>
    <p:sldId id="270" r:id="rId13"/>
    <p:sldId id="271" r:id="rId14"/>
    <p:sldId id="278" r:id="rId15"/>
    <p:sldId id="279" r:id="rId16"/>
    <p:sldId id="280" r:id="rId17"/>
    <p:sldId id="276" r:id="rId1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8583" autoAdjust="0"/>
    <p:restoredTop sz="67445" autoAdjust="0"/>
  </p:normalViewPr>
  <p:slideViewPr>
    <p:cSldViewPr>
      <p:cViewPr varScale="1">
        <p:scale>
          <a:sx n="68" d="100"/>
          <a:sy n="68" d="100"/>
        </p:scale>
        <p:origin x="-94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990A5776-AE77-42A8-88C5-B6C5E39D29FB}" type="datetimeFigureOut">
              <a:rPr lang="en-GB" smtClean="0"/>
              <a:t>04/07/2014</a:t>
            </a:fld>
            <a:endParaRPr lang="en-GB"/>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8B858FA6-A86D-4D62-9A03-0FD04491982A}" type="slidenum">
              <a:rPr lang="en-GB" smtClean="0"/>
              <a:t>‹#›</a:t>
            </a:fld>
            <a:endParaRPr lang="en-GB"/>
          </a:p>
        </p:txBody>
      </p:sp>
    </p:spTree>
    <p:extLst>
      <p:ext uri="{BB962C8B-B14F-4D97-AF65-F5344CB8AC3E}">
        <p14:creationId xmlns:p14="http://schemas.microsoft.com/office/powerpoint/2010/main" val="2815549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FA9C772C-B4D0-457D-8DBF-8B6738786E56}" type="datetimeFigureOut">
              <a:rPr lang="en-GB" smtClean="0"/>
              <a:t>04/07/2014</a:t>
            </a:fld>
            <a:endParaRPr lang="en-GB"/>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B2144EDA-4E24-4A7E-A77C-925A3B721685}" type="slidenum">
              <a:rPr lang="en-GB" smtClean="0"/>
              <a:t>‹#›</a:t>
            </a:fld>
            <a:endParaRPr lang="en-GB"/>
          </a:p>
        </p:txBody>
      </p:sp>
    </p:spTree>
    <p:extLst>
      <p:ext uri="{BB962C8B-B14F-4D97-AF65-F5344CB8AC3E}">
        <p14:creationId xmlns:p14="http://schemas.microsoft.com/office/powerpoint/2010/main" val="3436363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Guidance for school staff regarding social networking sites</a:t>
            </a:r>
            <a:endParaRPr lang="en-GB" dirty="0" smtClean="0"/>
          </a:p>
          <a:p>
            <a:pPr marL="109728" indent="0">
              <a:buNone/>
            </a:pPr>
            <a:endParaRPr lang="en-GB" dirty="0" smtClean="0"/>
          </a:p>
          <a:p>
            <a:r>
              <a:rPr lang="en-GB" dirty="0" smtClean="0"/>
              <a:t>Many of you will belong to a social networking site (</a:t>
            </a:r>
            <a:r>
              <a:rPr lang="en-GB" dirty="0" err="1" smtClean="0"/>
              <a:t>eg</a:t>
            </a:r>
            <a:r>
              <a:rPr lang="en-GB" dirty="0" smtClean="0"/>
              <a:t> Facebook, Twitter, My Space) and there are some important issues to note if you want to protect yourself.</a:t>
            </a:r>
          </a:p>
          <a:p>
            <a:pPr lvl="0"/>
            <a:r>
              <a:rPr lang="en-GB" dirty="0" smtClean="0"/>
              <a:t>Do not accept any contact with current or previous pupils </a:t>
            </a:r>
          </a:p>
          <a:p>
            <a:pPr lvl="0"/>
            <a:r>
              <a:rPr lang="en-GB" dirty="0" smtClean="0"/>
              <a:t>If under 18s are on your list (perhaps family members) be especially careful that the content is appropriate, including photos   </a:t>
            </a:r>
          </a:p>
          <a:p>
            <a:pPr lvl="0"/>
            <a:r>
              <a:rPr lang="en-GB" dirty="0" smtClean="0"/>
              <a:t>Avoid bad language, sexual connotations, obscene jokes </a:t>
            </a:r>
          </a:p>
          <a:p>
            <a:pPr lvl="0"/>
            <a:r>
              <a:rPr lang="en-GB" dirty="0" smtClean="0"/>
              <a:t>Avoid criticism of your employer </a:t>
            </a:r>
          </a:p>
          <a:p>
            <a:r>
              <a:rPr lang="en-GB" dirty="0" smtClean="0"/>
              <a:t>Remember these sites are not always private - often there is a wide access. Ensure that your privacy settings are set to private.  Do not say anything that you would not say in public. This is especially important as there have been cases across the country where people have been found to be showing "poor judgment"  in relation to professional conduct and/or safeguarding which may be recorded on their permanent record which could affect references. </a:t>
            </a:r>
          </a:p>
          <a:p>
            <a:endParaRPr lang="en-GB" dirty="0"/>
          </a:p>
        </p:txBody>
      </p:sp>
      <p:sp>
        <p:nvSpPr>
          <p:cNvPr id="4" name="Slide Number Placeholder 3"/>
          <p:cNvSpPr>
            <a:spLocks noGrp="1"/>
          </p:cNvSpPr>
          <p:nvPr>
            <p:ph type="sldNum" sz="quarter" idx="10"/>
          </p:nvPr>
        </p:nvSpPr>
        <p:spPr/>
        <p:txBody>
          <a:bodyPr/>
          <a:lstStyle/>
          <a:p>
            <a:fld id="{B2144EDA-4E24-4A7E-A77C-925A3B721685}" type="slidenum">
              <a:rPr lang="en-GB" smtClean="0"/>
              <a:t>17</a:t>
            </a:fld>
            <a:endParaRPr lang="en-GB"/>
          </a:p>
        </p:txBody>
      </p:sp>
    </p:spTree>
    <p:extLst>
      <p:ext uri="{BB962C8B-B14F-4D97-AF65-F5344CB8AC3E}">
        <p14:creationId xmlns:p14="http://schemas.microsoft.com/office/powerpoint/2010/main" val="42271380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8BD6DAC-3B48-4878-8B27-BC2B79E83CC8}" type="datetimeFigureOut">
              <a:rPr lang="en-GB" smtClean="0"/>
              <a:pPr/>
              <a:t>04/07/2014</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D1970A5-C23F-4F29-8186-49728CAA16BC}"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7D1970A5-C23F-4F29-8186-49728CAA16B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7D1970A5-C23F-4F29-8186-49728CAA16B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7D1970A5-C23F-4F29-8186-49728CAA16BC}" type="slidenum">
              <a:rPr lang="en-GB" smtClean="0"/>
              <a:pPr/>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7D1970A5-C23F-4F29-8186-49728CAA16BC}" type="slidenum">
              <a:rPr lang="en-GB" smtClean="0"/>
              <a:pPr/>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7D1970A5-C23F-4F29-8186-49728CAA16BC}" type="slidenum">
              <a:rPr lang="en-GB" smtClean="0"/>
              <a:pPr/>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7D1970A5-C23F-4F29-8186-49728CAA16BC}"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7D1970A5-C23F-4F29-8186-49728CAA16BC}" type="slidenum">
              <a:rPr lang="en-GB" smtClean="0"/>
              <a:pPr/>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8BD6DAC-3B48-4878-8B27-BC2B79E83CC8}" type="datetimeFigureOut">
              <a:rPr lang="en-GB" smtClean="0"/>
              <a:pPr/>
              <a:t>04/07/2014</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7D1970A5-C23F-4F29-8186-49728CAA16B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8BD6DAC-3B48-4878-8B27-BC2B79E83CC8}" type="datetimeFigureOut">
              <a:rPr lang="en-GB" smtClean="0"/>
              <a:pPr/>
              <a:t>04/07/2014</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7D1970A5-C23F-4F29-8186-49728CAA16BC}"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8BD6DAC-3B48-4878-8B27-BC2B79E83CC8}" type="datetimeFigureOut">
              <a:rPr lang="en-GB" smtClean="0"/>
              <a:pPr/>
              <a:t>04/07/2014</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D1970A5-C23F-4F29-8186-49728CAA16BC}" type="slidenum">
              <a:rPr lang="en-GB" smtClean="0"/>
              <a:pPr/>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8BD6DAC-3B48-4878-8B27-BC2B79E83CC8}" type="datetimeFigureOut">
              <a:rPr lang="en-GB" smtClean="0"/>
              <a:pPr/>
              <a:t>04/07/2014</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D1970A5-C23F-4F29-8186-49728CAA16B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620688"/>
            <a:ext cx="7772400" cy="4320480"/>
          </a:xfrm>
        </p:spPr>
        <p:txBody>
          <a:bodyPr>
            <a:normAutofit/>
          </a:bodyPr>
          <a:lstStyle/>
          <a:p>
            <a:r>
              <a:rPr lang="en-GB" dirty="0" smtClean="0"/>
              <a:t> From IT SERVICES </a:t>
            </a:r>
            <a:br>
              <a:rPr lang="en-GB" dirty="0" smtClean="0"/>
            </a:br>
            <a:r>
              <a:rPr lang="en-GB" dirty="0" smtClean="0"/>
              <a:t>@</a:t>
            </a:r>
            <a:br>
              <a:rPr lang="en-GB" dirty="0" smtClean="0"/>
            </a:br>
            <a:r>
              <a:rPr lang="en-GB" dirty="0" smtClean="0"/>
              <a:t>Featherstone High School</a:t>
            </a:r>
            <a:br>
              <a:rPr lang="en-GB" dirty="0" smtClean="0"/>
            </a:br>
            <a:r>
              <a:rPr lang="en-GB" dirty="0"/>
              <a:t/>
            </a:r>
            <a:br>
              <a:rPr lang="en-GB" dirty="0"/>
            </a:br>
            <a:endParaRPr lang="en-GB" dirty="0"/>
          </a:p>
        </p:txBody>
      </p:sp>
      <p:sp>
        <p:nvSpPr>
          <p:cNvPr id="5" name="Subtitle 2"/>
          <p:cNvSpPr txBox="1">
            <a:spLocks/>
          </p:cNvSpPr>
          <p:nvPr/>
        </p:nvSpPr>
        <p:spPr>
          <a:xfrm>
            <a:off x="467544" y="5445224"/>
            <a:ext cx="8064896" cy="1440160"/>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l"/>
            <a:r>
              <a:rPr lang="en-GB" sz="1400" dirty="0" smtClean="0">
                <a:solidFill>
                  <a:schemeClr val="bg1"/>
                </a:solidFill>
              </a:rPr>
              <a:t>Network Manager: 		</a:t>
            </a:r>
            <a:r>
              <a:rPr lang="en-GB" sz="1400" dirty="0" err="1" smtClean="0">
                <a:solidFill>
                  <a:schemeClr val="bg1"/>
                </a:solidFill>
              </a:rPr>
              <a:t>Harjinder</a:t>
            </a:r>
            <a:r>
              <a:rPr lang="en-GB" sz="1400" dirty="0" smtClean="0">
                <a:solidFill>
                  <a:schemeClr val="bg1"/>
                </a:solidFill>
              </a:rPr>
              <a:t> </a:t>
            </a:r>
            <a:r>
              <a:rPr lang="en-GB" sz="1400" dirty="0" err="1" smtClean="0">
                <a:solidFill>
                  <a:schemeClr val="bg1"/>
                </a:solidFill>
              </a:rPr>
              <a:t>Bhambra</a:t>
            </a:r>
            <a:endParaRPr lang="en-GB" sz="1400" dirty="0" smtClean="0">
              <a:solidFill>
                <a:schemeClr val="bg1"/>
              </a:solidFill>
            </a:endParaRPr>
          </a:p>
          <a:p>
            <a:pPr algn="l"/>
            <a:r>
              <a:rPr lang="en-GB" sz="1400" dirty="0" smtClean="0">
                <a:solidFill>
                  <a:schemeClr val="bg1"/>
                </a:solidFill>
              </a:rPr>
              <a:t>MIS Manager: 		Ravi </a:t>
            </a:r>
            <a:r>
              <a:rPr lang="en-GB" sz="1400" dirty="0" err="1" smtClean="0">
                <a:solidFill>
                  <a:schemeClr val="bg1"/>
                </a:solidFill>
              </a:rPr>
              <a:t>Singdia</a:t>
            </a:r>
            <a:endParaRPr lang="en-GB" sz="1400" dirty="0" smtClean="0">
              <a:solidFill>
                <a:schemeClr val="bg1"/>
              </a:solidFill>
            </a:endParaRPr>
          </a:p>
          <a:p>
            <a:pPr algn="l"/>
            <a:r>
              <a:rPr lang="en-GB" sz="1400" dirty="0" smtClean="0">
                <a:solidFill>
                  <a:schemeClr val="bg1"/>
                </a:solidFill>
              </a:rPr>
              <a:t>Senior IT Technician: 	</a:t>
            </a:r>
            <a:r>
              <a:rPr lang="en-GB" sz="1400" dirty="0" err="1" smtClean="0">
                <a:solidFill>
                  <a:schemeClr val="bg1"/>
                </a:solidFill>
              </a:rPr>
              <a:t>Inderjeet</a:t>
            </a:r>
            <a:r>
              <a:rPr lang="en-GB" sz="1400" dirty="0" smtClean="0">
                <a:solidFill>
                  <a:schemeClr val="bg1"/>
                </a:solidFill>
              </a:rPr>
              <a:t> </a:t>
            </a:r>
            <a:r>
              <a:rPr lang="en-GB" sz="1400" dirty="0" err="1" smtClean="0">
                <a:solidFill>
                  <a:schemeClr val="bg1"/>
                </a:solidFill>
              </a:rPr>
              <a:t>Sohal</a:t>
            </a:r>
            <a:endParaRPr lang="en-GB" sz="1400" dirty="0" smtClean="0">
              <a:solidFill>
                <a:schemeClr val="bg1"/>
              </a:solidFill>
            </a:endParaRPr>
          </a:p>
          <a:p>
            <a:pPr algn="l"/>
            <a:r>
              <a:rPr lang="en-GB" sz="1400" dirty="0" smtClean="0">
                <a:solidFill>
                  <a:schemeClr val="bg1"/>
                </a:solidFill>
              </a:rPr>
              <a:t>Network helpdesk operator: 	</a:t>
            </a:r>
            <a:r>
              <a:rPr lang="en-GB" sz="1400" dirty="0" err="1" smtClean="0">
                <a:solidFill>
                  <a:schemeClr val="bg1"/>
                </a:solidFill>
              </a:rPr>
              <a:t>Shama</a:t>
            </a:r>
            <a:r>
              <a:rPr lang="en-GB" sz="1400" dirty="0" smtClean="0">
                <a:solidFill>
                  <a:schemeClr val="bg1"/>
                </a:solidFill>
              </a:rPr>
              <a:t> </a:t>
            </a:r>
            <a:r>
              <a:rPr lang="en-GB" sz="1400" dirty="0" err="1" smtClean="0">
                <a:solidFill>
                  <a:schemeClr val="bg1"/>
                </a:solidFill>
              </a:rPr>
              <a:t>Yasin</a:t>
            </a:r>
            <a:endParaRPr lang="en-GB" sz="1400" dirty="0" smtClean="0">
              <a:solidFill>
                <a:schemeClr val="bg1"/>
              </a:solidFill>
            </a:endParaRPr>
          </a:p>
          <a:p>
            <a:pPr algn="l"/>
            <a:r>
              <a:rPr lang="en-GB" sz="1400" dirty="0" smtClean="0">
                <a:solidFill>
                  <a:schemeClr val="bg1"/>
                </a:solidFill>
              </a:rPr>
              <a:t>Network / Laptop Technician:	Amir Malik</a:t>
            </a:r>
          </a:p>
        </p:txBody>
      </p:sp>
      <p:pic>
        <p:nvPicPr>
          <p:cNvPr id="1026" name="Picture 2" descr="http://boundlessmediasolutions.com/wp-content/uploads/2012/10/Welcometomyblo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4664"/>
            <a:ext cx="2823621" cy="2160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4900000"/>
          </a:xfrm>
        </p:spPr>
        <p:txBody>
          <a:bodyPr>
            <a:normAutofit/>
          </a:bodyPr>
          <a:lstStyle/>
          <a:p>
            <a:pPr marL="109728" indent="0">
              <a:buNone/>
            </a:pPr>
            <a:endParaRPr lang="en-GB" b="1" dirty="0" smtClean="0">
              <a:solidFill>
                <a:schemeClr val="accent1">
                  <a:lumMod val="75000"/>
                </a:schemeClr>
              </a:solidFill>
              <a:latin typeface="Arial" pitchFamily="34" charset="0"/>
              <a:cs typeface="Arial" pitchFamily="34" charset="0"/>
            </a:endParaRPr>
          </a:p>
          <a:p>
            <a:pPr marL="109728" indent="0">
              <a:buNone/>
            </a:pPr>
            <a:r>
              <a:rPr lang="en-GB" b="1" dirty="0" smtClean="0">
                <a:solidFill>
                  <a:schemeClr val="accent1">
                    <a:lumMod val="75000"/>
                  </a:schemeClr>
                </a:solidFill>
                <a:latin typeface="Arial" pitchFamily="34" charset="0"/>
                <a:cs typeface="Arial" pitchFamily="34" charset="0"/>
              </a:rPr>
              <a:t>ALL </a:t>
            </a:r>
            <a:r>
              <a:rPr lang="en-GB" b="1" dirty="0">
                <a:solidFill>
                  <a:schemeClr val="accent1">
                    <a:lumMod val="75000"/>
                  </a:schemeClr>
                </a:solidFill>
                <a:latin typeface="Arial" pitchFamily="34" charset="0"/>
                <a:cs typeface="Arial" pitchFamily="34" charset="0"/>
              </a:rPr>
              <a:t>REMOTE ACCESS IS SINGLE SIGN ON</a:t>
            </a:r>
          </a:p>
          <a:p>
            <a:endParaRPr lang="en-GB" dirty="0" smtClean="0">
              <a:latin typeface="Arial" pitchFamily="34" charset="0"/>
              <a:cs typeface="Arial" pitchFamily="34" charset="0"/>
            </a:endParaRPr>
          </a:p>
          <a:p>
            <a:r>
              <a:rPr lang="en-GB" dirty="0" smtClean="0">
                <a:latin typeface="Arial" pitchFamily="34" charset="0"/>
                <a:cs typeface="Arial" pitchFamily="34" charset="0"/>
              </a:rPr>
              <a:t>Remote </a:t>
            </a:r>
            <a:r>
              <a:rPr lang="en-GB" dirty="0">
                <a:latin typeface="Arial" pitchFamily="34" charset="0"/>
                <a:cs typeface="Arial" pitchFamily="34" charset="0"/>
              </a:rPr>
              <a:t>Access </a:t>
            </a:r>
          </a:p>
          <a:p>
            <a:pPr lvl="1"/>
            <a:r>
              <a:rPr lang="en-GB" sz="1700" dirty="0" err="1">
                <a:latin typeface="Arial" pitchFamily="34" charset="0"/>
                <a:cs typeface="Arial" pitchFamily="34" charset="0"/>
              </a:rPr>
              <a:t>Groupwise</a:t>
            </a:r>
            <a:r>
              <a:rPr lang="en-GB" sz="1700" dirty="0">
                <a:latin typeface="Arial" pitchFamily="34" charset="0"/>
                <a:cs typeface="Arial" pitchFamily="34" charset="0"/>
              </a:rPr>
              <a:t> </a:t>
            </a:r>
            <a:r>
              <a:rPr lang="en-GB" sz="1700" dirty="0" smtClean="0">
                <a:latin typeface="Arial" pitchFamily="34" charset="0"/>
                <a:cs typeface="Arial" pitchFamily="34" charset="0"/>
              </a:rPr>
              <a:t>Email 		</a:t>
            </a:r>
          </a:p>
          <a:p>
            <a:pPr lvl="1"/>
            <a:r>
              <a:rPr lang="en-GB" sz="1700" dirty="0" smtClean="0">
                <a:latin typeface="Arial" pitchFamily="34" charset="0"/>
                <a:cs typeface="Arial" pitchFamily="34" charset="0"/>
              </a:rPr>
              <a:t>Shared Drives 		</a:t>
            </a:r>
          </a:p>
          <a:p>
            <a:pPr lvl="1"/>
            <a:r>
              <a:rPr lang="en-GB" sz="1700" dirty="0" smtClean="0">
                <a:latin typeface="Arial" pitchFamily="34" charset="0"/>
                <a:cs typeface="Arial" pitchFamily="34" charset="0"/>
              </a:rPr>
              <a:t>Support Ticket System (</a:t>
            </a:r>
            <a:r>
              <a:rPr lang="en-GB" sz="1700" dirty="0" err="1" smtClean="0">
                <a:latin typeface="Arial" pitchFamily="34" charset="0"/>
                <a:cs typeface="Arial" pitchFamily="34" charset="0"/>
              </a:rPr>
              <a:t>Kayako</a:t>
            </a:r>
            <a:r>
              <a:rPr lang="en-GB" sz="1700" dirty="0" smtClean="0">
                <a:latin typeface="Arial" pitchFamily="34" charset="0"/>
                <a:cs typeface="Arial" pitchFamily="34" charset="0"/>
              </a:rPr>
              <a:t>)</a:t>
            </a:r>
          </a:p>
          <a:p>
            <a:pPr lvl="1"/>
            <a:r>
              <a:rPr lang="en-GB" sz="1700" dirty="0" err="1" smtClean="0">
                <a:latin typeface="Arial" pitchFamily="34" charset="0"/>
                <a:cs typeface="Arial" pitchFamily="34" charset="0"/>
              </a:rPr>
              <a:t>MyBigCampus</a:t>
            </a:r>
            <a:r>
              <a:rPr lang="en-GB" sz="1700" dirty="0" smtClean="0">
                <a:latin typeface="Arial" pitchFamily="34" charset="0"/>
                <a:cs typeface="Arial" pitchFamily="34" charset="0"/>
              </a:rPr>
              <a:t>		</a:t>
            </a:r>
          </a:p>
          <a:p>
            <a:pPr lvl="1"/>
            <a:r>
              <a:rPr lang="en-GB" sz="1700" dirty="0" smtClean="0">
                <a:latin typeface="Arial" pitchFamily="34" charset="0"/>
                <a:cs typeface="Arial" pitchFamily="34" charset="0"/>
              </a:rPr>
              <a:t>Google Services (Docs &amp; Drive)</a:t>
            </a:r>
          </a:p>
          <a:p>
            <a:pPr lvl="1"/>
            <a:r>
              <a:rPr lang="en-GB" sz="1700" dirty="0" smtClean="0">
                <a:latin typeface="Arial" pitchFamily="34" charset="0"/>
                <a:cs typeface="Arial" pitchFamily="34" charset="0"/>
              </a:rPr>
              <a:t>Home Folder (Novell </a:t>
            </a:r>
            <a:r>
              <a:rPr lang="en-GB" sz="1700" dirty="0" err="1" smtClean="0">
                <a:latin typeface="Arial" pitchFamily="34" charset="0"/>
                <a:cs typeface="Arial" pitchFamily="34" charset="0"/>
              </a:rPr>
              <a:t>Filr</a:t>
            </a:r>
            <a:r>
              <a:rPr lang="en-GB" sz="1700" dirty="0" smtClean="0">
                <a:latin typeface="Arial" pitchFamily="34" charset="0"/>
                <a:cs typeface="Arial" pitchFamily="34" charset="0"/>
              </a:rPr>
              <a:t>)</a:t>
            </a:r>
          </a:p>
          <a:p>
            <a:pPr lvl="1"/>
            <a:r>
              <a:rPr lang="en-GB" sz="1700" dirty="0" smtClean="0">
                <a:latin typeface="Arial" pitchFamily="34" charset="0"/>
                <a:cs typeface="Arial" pitchFamily="34" charset="0"/>
              </a:rPr>
              <a:t>Password Self Service</a:t>
            </a:r>
          </a:p>
          <a:p>
            <a:pPr lvl="1"/>
            <a:r>
              <a:rPr lang="en-GB" sz="1700" dirty="0" err="1" smtClean="0">
                <a:latin typeface="Arial" pitchFamily="34" charset="0"/>
                <a:cs typeface="Arial" pitchFamily="34" charset="0"/>
              </a:rPr>
              <a:t>RoomBookingSystem</a:t>
            </a:r>
            <a:endParaRPr lang="en-GB" sz="1700" dirty="0" smtClean="0">
              <a:latin typeface="Arial" pitchFamily="34" charset="0"/>
              <a:cs typeface="Arial" pitchFamily="34" charset="0"/>
            </a:endParaRPr>
          </a:p>
          <a:p>
            <a:pPr lvl="1"/>
            <a:endParaRPr lang="en-GB" sz="1700" dirty="0" smtClean="0">
              <a:latin typeface="Arial" pitchFamily="34" charset="0"/>
              <a:cs typeface="Arial" pitchFamily="34" charset="0"/>
            </a:endParaRPr>
          </a:p>
          <a:p>
            <a:pPr lvl="1"/>
            <a:endParaRPr lang="en-GB" sz="1700" dirty="0" smtClean="0">
              <a:latin typeface="Arial" pitchFamily="34" charset="0"/>
              <a:cs typeface="Arial" pitchFamily="34" charset="0"/>
            </a:endParaRPr>
          </a:p>
        </p:txBody>
      </p:sp>
      <p:sp>
        <p:nvSpPr>
          <p:cNvPr id="2" name="Title 1"/>
          <p:cNvSpPr>
            <a:spLocks noGrp="1"/>
          </p:cNvSpPr>
          <p:nvPr>
            <p:ph type="title"/>
          </p:nvPr>
        </p:nvSpPr>
        <p:spPr/>
        <p:txBody>
          <a:bodyPr>
            <a:normAutofit/>
          </a:bodyPr>
          <a:lstStyle/>
          <a:p>
            <a:r>
              <a:rPr lang="en-GB" sz="3500" dirty="0" smtClean="0"/>
              <a:t>MAIN SOFTWARE ON NETWORK 3/</a:t>
            </a:r>
            <a:r>
              <a:rPr lang="en-GB" sz="3500" dirty="0"/>
              <a:t>3</a:t>
            </a:r>
          </a:p>
        </p:txBody>
      </p:sp>
      <p:sp>
        <p:nvSpPr>
          <p:cNvPr id="4" name="AutoShape 8" descr="data:image/jpeg;base64,/9j/4AAQSkZJRgABAQAAAQABAAD/2wCEAAkGBxITEhMUEBIQFRUVFBgXFxUUFBAQFhQUFRgWFhcVExUYHCggGBolGxUUITEhJSkrLi46FyAzODMtNygtLisBCgoKDg0OGxAQGi0lHyQrLCwwLSwsLCwtLCwsLS0sLC8sLCwsLCwsLDAsLCwsLCwsLCwsLSwsLCwsLCwyLCwvLP/AABEIAJcBTQMBEQACEQEDEQH/xAAcAAEAAQUBAQAAAAAAAAAAAAAABgIDBAUHAQj/xABIEAABAwEEBgcCCgcHBQAAAAABAAIDEQQSITEFBkFRYXEHEyJygZGxMsEzNUJSc6Gys9HwFCM0VIKD0hZTYpLC4fEVFySTo//EABoBAQACAwEAAAAAAAAAAAAAAAABBAIDBQb/xAAyEQEAAgECAggEBgMBAQAAAAAAAQIDETEEIQUSEzJBUXHBM2GBsSKRodHh8BRS8UIk/9oADAMBAAIRAxEAPwDuKAgICAgICAgICAgICAgICAgICAgICAgICAgICAgICAgICAgICAgICAgICAgICAgICAgICAgICAgICAgICAgICAgICAgICAgICAgICAgICAgICAgICAg1mmNP2aylotMzYy8EtvBxqG0rSg4jzWVaWttDOuO1u7DX/wBu9G/vcflJ/Ssuyv5MuwyeTaaI01Z7U1zrNK2QNN1xF4UNK0xG4rG1ZruwtS1e9DE0jrZYoJHRTWhjHtpVpD6ioDhkNxCmMdpjWIZVxXtGsQxv7d6N/e4/KT+lT2V/JPYZPJu9H26OaNssLg9jq3XCtDQkHPiCsJiYnSWu1ZrOktK/XjRwJBtUYIJBFH4EYEZLPsr+TZ2GTyUnXzRv73H5Sf0p2N/I7DJ5JItbUtWmdrGl7zRoGJWF71pWbWnlAj79bm1wicW7y4A/5ae9cyela68q8vX2/lh1280fbmTMvRnDIg4EHcQujhz0zV61WUTqyVtSICAgICAgICAgIKJZmt9pzW8yB6rG1q13kUxWljvZex3JwPoorkrbaYk1XVmCAgICAgICAgICAgICAgICDk/Tf8JY+5N6xK5wu0/T3XuD2t9PdzNWVx13oT/Z7T9OPsNVPid49FDi+9HohfSf8Z2j+V9zGt+DuQscP8OEWW1vd+6Nfi2zd1/3j1z83fly8/xJcJ0j8NL9K/7RV+u0OlXaGLN7J5H0Uxuzjd9ShcpxGg1zr1TKZdZj5GlVzOlNeyj19pY32Q5cNrSTUqt+X5t1tedTT6ry6vRWvWt5aQzolq7TMQEBAQEBAQEBBEdN6xuJLIDRowLxm7unYOK4nFdIWmerinl5+fo1zbyR17iTUkknacSfFcuZ1nWWLxButE6wyRkCQl7OOLm8WnbyP1K/w3H3xzpfnH6sotomkMoc0OaQQRUEbQu9W0WiLRtLYrWQICAgICAgICAgICAgICDk/Tf8JY+5N6xK5wu0/T3XuD2t9PdzNWVx13oT/Z7T9OPsNVPid49FDi+9HohfSf8AGdo/lfcxrfg7kLHD/DhFltb3fujX4ts3df8AePXPzd+XLz/ElwnSPw0v0r/tFX67Q6VdoYs3snkfRTG7ON31KFynEW7VZ2yNLHirTmPztWGTHXJWa2jlIjr9URXCUhu4tBPnUei5c9FRryvy9GHUb3R1gZCy6wcSTiXHeV0cGCmGvVqyiNGUtyRB4SgAoPUGp0vrLZLMaWi0RsdStypc+m+42rvqWdcdrbQzrivbaGoi6SNGONP0hw4uhtDR5lmHis5wZPL7Nk8Nkjw/WEj0fpGGdt+CWORu9jmvAO40yPBaprMcparVms6TDKUMWo1otZjgNM3m4ORqT9QPmqXSGWceGdN55f36MbTyQVeda1yzwOe4NYC5xyAWVKWvbq1jWRetujpYqdawtrkagg+IWzLgyYu/GhMTDFWkSvUy1kh8R+T2m8j7Q86HxK7PReWZicc+HOPdnSUmXWZrc1oYzF7mtH+IhvqsbXrSNbTEeosx6ShJoJYidwe38VrrxGK06RePzhGsMpbkiDwlAvBNQBQKpqF4JqPUBAQEBByfpv8AhLH3JvWJXOF2n6e69we1vp7uZqyuOu9Cf7Pafpx9hqp8TvHoocX3o9EL6T/jO0fyvuY1vwdyFjh/hwiy2t7v3Rr8W2buv+8eufm78uXn+JLhOkfhpfpX/aKv12h0q7QxZvZPI+imN2cbvqULlOIPcACSaACpJ2AKJmIjWRqtC6V6901MGtLbu+6a4nmQqnC8V29reUbejGJ1bZXGQg43r7r9NJK+CxyOjiYS0vYbr5XDBxDxi1lcqZ0rWhoruLDERrZ0MPDxEda27n83bNX9ona7tE8yVYjlstRy2dc6EWgWe00AH68fYaqfFd6PRQ4zvR6LPSPr4+N7rLY3XXNwlmGbT/dxnYd7tmQxrScOGJjrWTw+CJjrWcqJqSTUkmpJxJJzJO0q2vPEGVozSMtnkEsEjo3ja3aNzhk5vA4KLVi0aSxtWLRpLu2o+tLbdDeIDZo6CVgyBOT21+S6h5UIxpU0MuPqT8nNzYpxz8lOux7MQ4u+oD8VxOlZ/DWPnKtdFFxmCQamNHWvJ2R+pFfRdPouI7S0/JlRla0aVifGGRuDyXA1biGgcd+xbeP4rFfH1KzrPyTaYRVcdg32poPXuOzqz9pq6PRcT20z8veGVN2frBp8sJjhIvD2n53eDePp6WeN46aT2ePfxnyTayKSPLjVxJJzJJJPiVxrTNp1nnLBSoGfozS8sJF01btYTh4fNPJWcHFZMM8p5eX92TE6J1YbW2VgezI+YO0HivRYstctIvVsidWj12HYi7x9FzulY/BX19mN0RuhcTSGCXakjsSd8ei7fRUfgt6+zOiOaXH6+b6R/wBorlcTEdtf1n7sZ3Y0QFRzHqtVYjrQh1BevbhAQEBByfpv+Esfcm9Ylc4Xafp7r3B7W+nu5mrK4670J/s9p+nH2GqnxO8eihxfej0QvpP+M7R/K+5jW/B3IWOH+HCLLa3u/dGvxbZu6/7x65+bvy5ef4kuE6R+Gl+lf9oq/XaHSrtDFm9k8j6KY3Zxu+pQuU4iOa36RutELTi7F3d2DxPpxXK6S4jSOyjx39P5YWnwa3VG0XZ7p+W0jxGI+oOVXo3J1c3V84/vuiu6bLvtjWaz2ww2O0yt9pkMjm94NN366LKka2iGeOvWvEfN83ALpuuIOm9HlsfZdG2+ctcC03mXgWhzuraGUrmL1BVVc0Ra8Qp54i+SsOZucSSSSSSSScSScSTxJVpcSDUXQDbbahHISImNMklDQlrSBdB2VLhjuqteW/UrrDVmydSusbpbbNMavPjdGLPdwIEkcFx/Bwk9o78c9q0xXNE7/q0RTiInXX9XMVaXEo6NtJmDSEOPZlPUuG+/7HjfDPMrVmrrSWniK9bHPy5uq67ZRc3f6V5npXav1ci6KrjMEg1Q9qX6P3rp9Gd63oyqjwXLjZi9UiWaNs5stmklcKPcMAfk7GA+JqV2cGOeG4e2S3en+wzjlCKE71xmC5ZrO6RwawFzjkB+cFnTHa9urWNZGbbdBzxNvuaC0Z3TWnMLfl4LNir1rRy+SZrMNaqqEh1OtZEjozk8VHeb/tXyXT6My6Xmnn94/v6MqSzNdfYj7x9Fv6V7lfX2TdElxWCW6lexJ3x6LtdFdy3r7M6I7pb4eb6R/wBorl8T8a/rP3Yzuxo8xzHqtVd4Q6evXNwgICAg5R03jt2M/wCGb1h/FW+F2n6e69we1vp7uZK0uOndD2mIImWiKaWONxe17b7msDm3bpuknGl3HmFV4iszMTClxVLTMTEIhr5b457faJInBzC5oa4Yh1yNjCWnaKtOO1bsVZrSIlYw1mtIiWgWxtdp6O9YrKzR0YlnhjdFfD2ve1rh23uaQ04moIpTlmqOalpvyhzs+O05OUbuN2mW897h8p7nf5iT71diNIdCI0jRZe2oIG0UUwmN31DLKGNLnYBoJPICq5F7RWJtO0OK5xbbSZHue7NxryGweAoF5XLknJebz4tMzqohlLXNc3AtII5hRW01tFo3gdCOko2sY+dzIbwylc1mO0YlerxzN6xOmnyb6xM7QhXSRrdZf0SSCCaOWSWjaRubIGNqC8vc3AYAimePNWsOK3W1mFnBht1otMaQ44rroJJ0dWBs2kIGyAOa0ueWkVBuNJbX+K6fBas1tKS057dXHOjrXSVEXaNtIGxrXeDJGOP1Aqphn8cKPDzpkhwFdB1E76H52i1yxuNOtgcG8S0gkDjdvH+FV+Ij8MSq8VH4InylkHojtIwFos5AyJEgJGwkUwUf5MeSP8yvk8/7S2r+/s3/ANf6U/ya+R/l18mTozottUc0Mhns5EcsbyB1lSGPa4gYZ4KJ4isxMaItxVZiY0TLXbKLm7/SvPdK7V+rnXRVcZgkOpoq+Ub2e9dPovne3oyous1QdtmHgw/1LKOiZ8b/AKfynqNto3QEMRDqF7hk51MO6Mgr2DgcWKdd585TFYhTrUP/ABn82/aCjpGP/nn6fctsgq861t9qfM1srg6gLm0aTvrUt8fcuj0ZetckxO8xyZU3S+0RhzXNORaQeRFF3L1i1ZiWxzELyMbNLY6vOpaYu8R5tIVrgp0z1/vhKa7t7rr7EfePouj0r3K+vsyuiS4rBJ9TrUxrZGuc1pqDiQKilDSv5xXX6MyVrFqzOnizpLQaQkDpZHDIvcQd4JNCuZmtFslpjxmfuwndZjzHMeqwrvA6evXNwgICAg5/0yaNMlljmaK9RJ2uEcguk/5hGrHDW0tp5rXCW0tMebjauugICCp7CKVBFQCKgirTkRvHFEKUSINrqto11otdniaK3pGl3CNhvPJ/hB8SFhkt1azLXkt1aTLt+uFsuxtjGbzU91v4mnkV5rpPL1ccUjx+0ONaUOXDYNnZnxWWB1ttIq1mETNskmynGuW6hOxdjozgu0tGS30/f9v+NuHHN7aQ5Tp3TEtrmdNO6rjgB8mNuxjBsA+vM4r1VKxWNIdilIpGkNesmYg6T0M6HcZZbU4G4xpiYfnPcQ5xHdAA/j4KtxNuXVU+LvyirqtsszZY3xyCrHtcxw3tcCCPIqpE6TrClEzE6w+cdO6Iksk74Jc2HB2Qew+y8cCPI1GxdKtotGsOtS8Xr1oYdnncxzXxuc17SC1zTQtI2gqZjXlLKYiY0lv9J68W+eIxSz9gij7rGRmQHMPLRkdoFAVrripE6xDVXBSs6xDoHRjrl17RZbQ79cxvYeTjMwbCdr2jPeMd6r58XV/FGyrxGHq/irs6Cq6qjGu2UXN3+lcnpXav1YXRVcZgkWpXwkncHqup0V37ejKiXrttggs2yziRjmHJzSOVdqwyUjJSaz4kucWiBzHOY8Uc00P53Lyt6TS01tvDStrESDVKRxmdec40iOZJp2m5VXS6NtM5Z1nw94ZV3R5uS5kbMWw0D+0Rd73FWuD+PX1TXdI9coSYWuHyXivIgj1IXU6UrM4onyn+Gd9kNXCaxAQVR5jmPVTXeB09eubhAQEBBbnha9rmPaHNcC1zSKgtIoQRuokTomJ05w49rT0ZzROc+x0lizDHOa2RnCriA8ca14HNXacRE95fx8VWe9ylEv8AoNrrT9Gnr3HU88lt7Snm3drT/aEw1U6MpZHNkttI4hj1bXBz38C5poxvIk8s1pycREcqtGTioiNKJxrhqTDbI2BlIpIm3Y3AdkMGUbmjNm6mWzaDox5ZpKvizzSfOHItKan22Bxa+Bzv8UREoPEBvaHiArkZaT4rsZ8c+JozVC2zuDWQObxlIiA4m92j4ApOWkeJOfHHi69qRqbHYGlxd1k7xR8lKANzuRjY2uZzNOAAp5cs39FHNmnJ6NTrFausnedjewOTc/rqvK8bl7TNPy5fl/KpaeazoqwmaVrBlm47mjM+7xWvh8M5skU/P0IjVHekWS02m0COGzz/AKPZ+xGBHJRzhg5+WI+SOArtXtOHimOmmsOpw/UpXnMayiX/AES1fu1o/wDVJ+C39pXzb+1p5wqi0Ba3Ggs09eLHNHm6gCdpTzO1p5wlurnRfaJS11rc2GPMta5skjuFRVredTyWq/EVju82m/FVju83XdH2GOCNkULQxjBRrRsHvJNSScTVU5mZnWVC1ptOsshQho9atV4LdGGzAte2tyVtLzCcxxadrT9RoVsx5JpPJsx5bY55OR6b6PbbZyaNbMzY+NzQacY3EEHgL3NW656T8l6vE47b8mlj0Ba3Ggs09eLCwebqALPtKebZ2tP9oTbVLo1tHWRzWmTqQxwe1sTg6UkGoq8Va0cifBacmeumkc1fLxNdNK83XFTUUa1zjJEVATi7IV+auZ0ljveK9WJnfZhZGP0d/wA13kVyv8bN/pP5Sw0lINTYnCSSoI7AzBG1dHo3Fel7Tasxy8YZ1hLF12YgINXpnQrJxWt14GDs6jc4bQqfFcHXPz2nz/djNdUPtuipYjRza8WkOr4ZjxC42Tgs9P8Azr6c2HVlstUIyJn1BH6o5gj5TVa6Ox3rkmbVmOXl84TXdpG2d9PYd5FUY4bNp3J/KWOks/QcDhaIiWu9rcdxVjhcGWuaszWdNfJlETqnVoha9rmuFQ4UK796Res1ttLYhGktASxE3RfbsIpXxbnXkuBm6Py0n8Max/fBrmsrFj0RNI6gZTi7sgeeJ8Frx8FnvOnV09eSIrLDmaA5wBqASAd4BwPiq1oiLTEIIG1c0b3AeZCmka2iPnA6cvWtwgICAgt2iYMaXHZ9Z3II5aZXPNXHkNg5KULVxBes0zmGrTzGw80GdbtIkgCOoqMTtHAfioS1gjUoeXEG0htzmwSvca3B2ScyaYA+NPNac+Ts8c38oJnkgy8q1Jhq5Y+qhvn25cRwZs/HxC7/AEdg6mPrTvb7eH7tlY5K7fZsb4yOfB3+66KWJ1aB1aC5A9zDVpI9DzCDfWS0B7a5HaNxUJX0Gv0hbi3ssz2nd/ug072kmpqTvOKlCnq0GXo5r7wDDTftFOIQb9QlqtOjBnj7kGouKUNnoNvad3feoS3KAgINXpG3Gpaw03nbyCDVdWpQz9DMo890+oRLXiNEMmwM/WM5oN7PJdBP5qoSjGkNLXJC17ScAagjbwVHPx8YcnUmrGbaNbbNMucCGC6Dma1PhuVDiOkrZK9Wkaff+GM2atc1i2Gg7MXyg7Gdo89g8/RXeAw9pmifCOf7JrHN0FeibRAQEBBr9MHBo4k+X/KDV3FKFcVnc72RVBS6OmBQAxBetNtZZQ28Lz35gU7LNp/OfgqfFcXXBpE85n7eaJnQtEDaB8ZBY7EEcditVtFoi0bJYesMlyzRs2yOvHiBj72LndKZNMcV85+39hjbZo9EWPrpWs2Vq7ujP8PFcnhsPa5Ir4ePoxiNZTmXE4ZDAL1ENqkDYcQcwgxn2J3ycRvw+tSLT7ORmCEQp6tBlaNwdzHooS2Mz6NJ3BBpCyualCqGzlxoEGZJowU7JNeNKKEsqy2cMFNu070F5BrtMD2fH3INZcUoZ+iG9p3L3qEtqgILVpfRpI3eqDTXFKFUcBcaAIM+x2QsJJplTDwUJa0RqUL1kZ2280GxtuQ5qEoTrEP1x7rfRef6S+P9IarbtYqCGXYdHySnsjDa44Afj4Kxg4bJmn8McvPwTEapXYbE2Joa3xO0neV6HBgrhp1a/wDWyI0btbkiAgICDA0mMW+PuQYN1ShsNGDB3NQljW1vbPh6BShblmbBGZZOTG/OdsWjiM9cNOtb/skzohtqtDpHl7zVxP5A4LzOTJbJabW3lqmW11e0qIz1cvwbt/yHHby/53q7wPF9lPUt3Z/T+GVZ0Va3TVmawZMYB4nH0uqek765Yr5R9/7Bbds9TrFRjpCMXmg7rc/M+gVrozDpSck+P2hNIbhzKLqMwNQZLRRBbtLatKDA6tSK4RdIKDKncHMNFAwOrUoZNibQnkoSs1dvd5lSFXb3eZQVR3qjE5jaUFekx7Pj7lAwbilDL0eMXclCVgTP+c7zUoZMNtPyseO1QlkWnFmHBBg9WgyLHQHHagypXUBQa3q0F2zR9oIMq0jAIMC0aPjeavY0nfTHzC05MGLJOtqxKNIV2TRMAx6pleIveqxrwuGu1INIXnsxPNWEvA1BmoCAgICDEtwy8fcgxbilDMsIwPNQlYtTe2fD0Cke9eSKODSNxCiYieUjCtmrsMovMHVuPzfZ8W/hRUM3R2K/Ov4Z+W35MZrCLaR0ZJCaSNwOThi0+Ow8CuNn4bJhnS0fXwYTGixGx0j2tFS5xa0Vx3NHgBTyWqsWyWiPGdI9kbuj2aEMY1jcmgAeC9VSkUrFY8G5VI1ZimNuKC6g8cEGL1aBcQXYW4EILJjQetFDUILpl4ILFxBdgjxruQU24ZeKDEuKRkWNuJ5KBYMRGYUoeXESyrIcC0qAMaDy4gXEC4gvQMpigqlCC3dQXYggtubigXUF9AQEBAQY9qGSCxdQZNlGBQWp29ooLd1BlweyEGO6hBa8BzTmDiotWLRpMchrrFoFkc/WtNWAEhpxLXHDPaKE8VQxcBXHm68beXlLGK6S3q6DIQeAIPUBBSWoFxB6Ag8c2qCm4gXEARoKwEFm0tyQWLqC5Z8CguWgiiDHuoLtmbj4IMgtQU3EC4gBiCtB4Qg8uoPQECiDy6gqQEBAQEFqYZILd1BdhCCiRuKCm6gvx5ILBagAIMlAQEBAQEBAQEBAQEBBS9tQgs3UHl1AuoF1BejbRBWgICAgICAgICAgICAgICClwQeXUFTQg8LUHl1BUEFN1AuoK0BAQEBAQEBAQEBAQEBB4Qg8uoF1B6GoPUBAQEBAQEBAQEBAQEBAQEBAQEBAQEBAQEBAQEBAQEBAQEBAQEBAQEBAQEBAQEBAQEBAQEBAQEBAQEBAQEBAQEBAQEBAQEBAQEBAQEBAQEBAQEBAQEBAQEBAQEBAQEBAQEB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10" descr="data:image/jpeg;base64,/9j/4AAQSkZJRgABAQAAAQABAAD/2wCEAAkGBxITEhMUEBIQFRUVFBgXFxUUFBAQFhQUFRgWFhcVExUYHCggGBolGxUUITEhJSkrLi46FyAzODMtNygtLisBCgoKDg0OGxAQGi0lHyQrLCwwLSwsLCwtLCwsLS0sLC8sLCwsLCwsLDAsLCwsLCwsLCwsLSwsLCwsLCwyLCwvLP/AABEIAJcBTQMBEQACEQEDEQH/xAAcAAEAAQUBAQAAAAAAAAAAAAAABgIDBAUHAQj/xABIEAABAwEEBgcCCgcHBQAAAAABAAIDEQQSITEFBkFRYXEHEyJygZGxMsEzNUJSc6Gys9HwFCM0VIKD0hZTYpLC4fEVFySTo//EABoBAQACAwEAAAAAAAAAAAAAAAABBAIDBQb/xAAyEQEAAgECAggEBgMBAQAAAAAAAQIDETEEIQUSEzJBUXHBM2GBsSKRodHh8BRS8UIk/9oADAMBAAIRAxEAPwDuKAgICAgICAgICAgICAgICAgICAgICAgICAgICAgICAgICAgICAgICAgICAgICAgICAgICAgICAgICAgICAgICAgICAgICAgICAgICAgICAgICAgICAg1mmNP2aylotMzYy8EtvBxqG0rSg4jzWVaWttDOuO1u7DX/wBu9G/vcflJ/Ssuyv5MuwyeTaaI01Z7U1zrNK2QNN1xF4UNK0xG4rG1ZruwtS1e9DE0jrZYoJHRTWhjHtpVpD6ioDhkNxCmMdpjWIZVxXtGsQxv7d6N/e4/KT+lT2V/JPYZPJu9H26OaNssLg9jq3XCtDQkHPiCsJiYnSWu1ZrOktK/XjRwJBtUYIJBFH4EYEZLPsr+TZ2GTyUnXzRv73H5Sf0p2N/I7DJ5JItbUtWmdrGl7zRoGJWF71pWbWnlAj79bm1wicW7y4A/5ae9cyela68q8vX2/lh1280fbmTMvRnDIg4EHcQujhz0zV61WUTqyVtSICAgICAgICAgIKJZmt9pzW8yB6rG1q13kUxWljvZex3JwPoorkrbaYk1XVmCAgICAgICAgICAgICAgICDk/Tf8JY+5N6xK5wu0/T3XuD2t9PdzNWVx13oT/Z7T9OPsNVPid49FDi+9HohfSf8Z2j+V9zGt+DuQscP8OEWW1vd+6Nfi2zd1/3j1z83fly8/xJcJ0j8NL9K/7RV+u0OlXaGLN7J5H0Uxuzjd9ShcpxGg1zr1TKZdZj5GlVzOlNeyj19pY32Q5cNrSTUqt+X5t1tedTT6ry6vRWvWt5aQzolq7TMQEBAQEBAQEBBEdN6xuJLIDRowLxm7unYOK4nFdIWmerinl5+fo1zbyR17iTUkknacSfFcuZ1nWWLxButE6wyRkCQl7OOLm8WnbyP1K/w3H3xzpfnH6sotomkMoc0OaQQRUEbQu9W0WiLRtLYrWQICAgICAgICAgICAgICDk/Tf8JY+5N6xK5wu0/T3XuD2t9PdzNWVx13oT/Z7T9OPsNVPid49FDi+9HohfSf8AGdo/lfcxrfg7kLHD/DhFltb3fujX4ts3df8AePXPzd+XLz/ElwnSPw0v0r/tFX67Q6VdoYs3snkfRTG7ON31KFynEW7VZ2yNLHirTmPztWGTHXJWa2jlIjr9URXCUhu4tBPnUei5c9FRryvy9GHUb3R1gZCy6wcSTiXHeV0cGCmGvVqyiNGUtyRB4SgAoPUGp0vrLZLMaWi0RsdStypc+m+42rvqWdcdrbQzrivbaGoi6SNGONP0hw4uhtDR5lmHis5wZPL7Nk8Nkjw/WEj0fpGGdt+CWORu9jmvAO40yPBaprMcparVms6TDKUMWo1otZjgNM3m4ORqT9QPmqXSGWceGdN55f36MbTyQVeda1yzwOe4NYC5xyAWVKWvbq1jWRetujpYqdawtrkagg+IWzLgyYu/GhMTDFWkSvUy1kh8R+T2m8j7Q86HxK7PReWZicc+HOPdnSUmXWZrc1oYzF7mtH+IhvqsbXrSNbTEeosx6ShJoJYidwe38VrrxGK06RePzhGsMpbkiDwlAvBNQBQKpqF4JqPUBAQEBByfpv8AhLH3JvWJXOF2n6e69we1vp7uZqyuOu9Cf7Pafpx9hqp8TvHoocX3o9EL6T/jO0fyvuY1vwdyFjh/hwiy2t7v3Rr8W2buv+8eufm78uXn+JLhOkfhpfpX/aKv12h0q7QxZvZPI+imN2cbvqULlOIPcACSaACpJ2AKJmIjWRqtC6V6901MGtLbu+6a4nmQqnC8V29reUbejGJ1bZXGQg43r7r9NJK+CxyOjiYS0vYbr5XDBxDxi1lcqZ0rWhoruLDERrZ0MPDxEda27n83bNX9ona7tE8yVYjlstRy2dc6EWgWe00AH68fYaqfFd6PRQ4zvR6LPSPr4+N7rLY3XXNwlmGbT/dxnYd7tmQxrScOGJjrWTw+CJjrWcqJqSTUkmpJxJJzJO0q2vPEGVozSMtnkEsEjo3ja3aNzhk5vA4KLVi0aSxtWLRpLu2o+tLbdDeIDZo6CVgyBOT21+S6h5UIxpU0MuPqT8nNzYpxz8lOux7MQ4u+oD8VxOlZ/DWPnKtdFFxmCQamNHWvJ2R+pFfRdPouI7S0/JlRla0aVifGGRuDyXA1biGgcd+xbeP4rFfH1KzrPyTaYRVcdg32poPXuOzqz9pq6PRcT20z8veGVN2frBp8sJjhIvD2n53eDePp6WeN46aT2ePfxnyTayKSPLjVxJJzJJJPiVxrTNp1nnLBSoGfozS8sJF01btYTh4fNPJWcHFZMM8p5eX92TE6J1YbW2VgezI+YO0HivRYstctIvVsidWj12HYi7x9FzulY/BX19mN0RuhcTSGCXakjsSd8ei7fRUfgt6+zOiOaXH6+b6R/wBorlcTEdtf1n7sZ3Y0QFRzHqtVYjrQh1BevbhAQEBByfpv+Esfcm9Ylc4Xafp7r3B7W+nu5mrK4670J/s9p+nH2GqnxO8eihxfej0QvpP+M7R/K+5jW/B3IWOH+HCLLa3u/dGvxbZu6/7x65+bvy5ef4kuE6R+Gl+lf9oq/XaHSrtDFm9k8j6KY3Zxu+pQuU4iOa36RutELTi7F3d2DxPpxXK6S4jSOyjx39P5YWnwa3VG0XZ7p+W0jxGI+oOVXo3J1c3V84/vuiu6bLvtjWaz2ww2O0yt9pkMjm94NN366LKka2iGeOvWvEfN83ALpuuIOm9HlsfZdG2+ctcC03mXgWhzuraGUrmL1BVVc0Ra8Qp54i+SsOZucSSSSSSSScSScSTxJVpcSDUXQDbbahHISImNMklDQlrSBdB2VLhjuqteW/UrrDVmydSusbpbbNMavPjdGLPdwIEkcFx/Bwk9o78c9q0xXNE7/q0RTiInXX9XMVaXEo6NtJmDSEOPZlPUuG+/7HjfDPMrVmrrSWniK9bHPy5uq67ZRc3f6V5npXav1ci6KrjMEg1Q9qX6P3rp9Gd63oyqjwXLjZi9UiWaNs5stmklcKPcMAfk7GA+JqV2cGOeG4e2S3en+wzjlCKE71xmC5ZrO6RwawFzjkB+cFnTHa9urWNZGbbdBzxNvuaC0Z3TWnMLfl4LNir1rRy+SZrMNaqqEh1OtZEjozk8VHeb/tXyXT6My6Xmnn94/v6MqSzNdfYj7x9Fv6V7lfX2TdElxWCW6lexJ3x6LtdFdy3r7M6I7pb4eb6R/wBorl8T8a/rP3Yzuxo8xzHqtVd4Q6evXNwgICAg5R03jt2M/wCGb1h/FW+F2n6e69we1vp7uZK0uOndD2mIImWiKaWONxe17b7msDm3bpuknGl3HmFV4iszMTClxVLTMTEIhr5b457faJInBzC5oa4Yh1yNjCWnaKtOO1bsVZrSIlYw1mtIiWgWxtdp6O9YrKzR0YlnhjdFfD2ve1rh23uaQ04moIpTlmqOalpvyhzs+O05OUbuN2mW897h8p7nf5iT71diNIdCI0jRZe2oIG0UUwmN31DLKGNLnYBoJPICq5F7RWJtO0OK5xbbSZHue7NxryGweAoF5XLknJebz4tMzqohlLXNc3AtII5hRW01tFo3gdCOko2sY+dzIbwylc1mO0YlerxzN6xOmnyb6xM7QhXSRrdZf0SSCCaOWSWjaRubIGNqC8vc3AYAimePNWsOK3W1mFnBht1otMaQ44rroJJ0dWBs2kIGyAOa0ueWkVBuNJbX+K6fBas1tKS057dXHOjrXSVEXaNtIGxrXeDJGOP1Aqphn8cKPDzpkhwFdB1E76H52i1yxuNOtgcG8S0gkDjdvH+FV+Ij8MSq8VH4InylkHojtIwFos5AyJEgJGwkUwUf5MeSP8yvk8/7S2r+/s3/ANf6U/ya+R/l18mTozottUc0Mhns5EcsbyB1lSGPa4gYZ4KJ4isxMaItxVZiY0TLXbKLm7/SvPdK7V+rnXRVcZgkOpoq+Ub2e9dPovne3oyous1QdtmHgw/1LKOiZ8b/AKfynqNto3QEMRDqF7hk51MO6Mgr2DgcWKdd585TFYhTrUP/ABn82/aCjpGP/nn6fctsgq861t9qfM1srg6gLm0aTvrUt8fcuj0ZetckxO8xyZU3S+0RhzXNORaQeRFF3L1i1ZiWxzELyMbNLY6vOpaYu8R5tIVrgp0z1/vhKa7t7rr7EfePouj0r3K+vsyuiS4rBJ9TrUxrZGuc1pqDiQKilDSv5xXX6MyVrFqzOnizpLQaQkDpZHDIvcQd4JNCuZmtFslpjxmfuwndZjzHMeqwrvA6evXNwgICAg5/0yaNMlljmaK9RJ2uEcguk/5hGrHDW0tp5rXCW0tMebjauugICCp7CKVBFQCKgirTkRvHFEKUSINrqto11otdniaK3pGl3CNhvPJ/hB8SFhkt1azLXkt1aTLt+uFsuxtjGbzU91v4mnkV5rpPL1ccUjx+0ONaUOXDYNnZnxWWB1ttIq1mETNskmynGuW6hOxdjozgu0tGS30/f9v+NuHHN7aQ5Tp3TEtrmdNO6rjgB8mNuxjBsA+vM4r1VKxWNIdilIpGkNesmYg6T0M6HcZZbU4G4xpiYfnPcQ5xHdAA/j4KtxNuXVU+LvyirqtsszZY3xyCrHtcxw3tcCCPIqpE6TrClEzE6w+cdO6Iksk74Jc2HB2Qew+y8cCPI1GxdKtotGsOtS8Xr1oYdnncxzXxuc17SC1zTQtI2gqZjXlLKYiY0lv9J68W+eIxSz9gij7rGRmQHMPLRkdoFAVrripE6xDVXBSs6xDoHRjrl17RZbQ79cxvYeTjMwbCdr2jPeMd6r58XV/FGyrxGHq/irs6Cq6qjGu2UXN3+lcnpXav1YXRVcZgkWpXwkncHqup0V37ejKiXrttggs2yziRjmHJzSOVdqwyUjJSaz4kucWiBzHOY8Uc00P53Lyt6TS01tvDStrESDVKRxmdec40iOZJp2m5VXS6NtM5Z1nw94ZV3R5uS5kbMWw0D+0Rd73FWuD+PX1TXdI9coSYWuHyXivIgj1IXU6UrM4onyn+Gd9kNXCaxAQVR5jmPVTXeB09eubhAQEBBbnha9rmPaHNcC1zSKgtIoQRuokTomJ05w49rT0ZzROc+x0lizDHOa2RnCriA8ca14HNXacRE95fx8VWe9ylEv8AoNrrT9Gnr3HU88lt7Snm3drT/aEw1U6MpZHNkttI4hj1bXBz38C5poxvIk8s1pycREcqtGTioiNKJxrhqTDbI2BlIpIm3Y3AdkMGUbmjNm6mWzaDox5ZpKvizzSfOHItKan22Bxa+Bzv8UREoPEBvaHiArkZaT4rsZ8c+JozVC2zuDWQObxlIiA4m92j4ApOWkeJOfHHi69qRqbHYGlxd1k7xR8lKANzuRjY2uZzNOAAp5cs39FHNmnJ6NTrFausnedjewOTc/rqvK8bl7TNPy5fl/KpaeazoqwmaVrBlm47mjM+7xWvh8M5skU/P0IjVHekWS02m0COGzz/AKPZ+xGBHJRzhg5+WI+SOArtXtOHimOmmsOpw/UpXnMayiX/AES1fu1o/wDVJ+C39pXzb+1p5wqi0Ba3Ggs09eLHNHm6gCdpTzO1p5wlurnRfaJS11rc2GPMta5skjuFRVredTyWq/EVju82m/FVju83XdH2GOCNkULQxjBRrRsHvJNSScTVU5mZnWVC1ptOsshQho9atV4LdGGzAte2tyVtLzCcxxadrT9RoVsx5JpPJsx5bY55OR6b6PbbZyaNbMzY+NzQacY3EEHgL3NW656T8l6vE47b8mlj0Ba3Ggs09eLCwebqALPtKebZ2tP9oTbVLo1tHWRzWmTqQxwe1sTg6UkGoq8Va0cifBacmeumkc1fLxNdNK83XFTUUa1zjJEVATi7IV+auZ0ljveK9WJnfZhZGP0d/wA13kVyv8bN/pP5Sw0lINTYnCSSoI7AzBG1dHo3Fel7Tasxy8YZ1hLF12YgINXpnQrJxWt14GDs6jc4bQqfFcHXPz2nz/djNdUPtuipYjRza8WkOr4ZjxC42Tgs9P8Azr6c2HVlstUIyJn1BH6o5gj5TVa6Ox3rkmbVmOXl84TXdpG2d9PYd5FUY4bNp3J/KWOks/QcDhaIiWu9rcdxVjhcGWuaszWdNfJlETqnVoha9rmuFQ4UK796Res1ttLYhGktASxE3RfbsIpXxbnXkuBm6Py0n8Max/fBrmsrFj0RNI6gZTi7sgeeJ8Frx8FnvOnV09eSIrLDmaA5wBqASAd4BwPiq1oiLTEIIG1c0b3AeZCmka2iPnA6cvWtwgICAgt2iYMaXHZ9Z3II5aZXPNXHkNg5KULVxBes0zmGrTzGw80GdbtIkgCOoqMTtHAfioS1gjUoeXEG0htzmwSvca3B2ScyaYA+NPNac+Ts8c38oJnkgy8q1Jhq5Y+qhvn25cRwZs/HxC7/AEdg6mPrTvb7eH7tlY5K7fZsb4yOfB3+66KWJ1aB1aC5A9zDVpI9DzCDfWS0B7a5HaNxUJX0Gv0hbi3ssz2nd/ug072kmpqTvOKlCnq0GXo5r7wDDTftFOIQb9QlqtOjBnj7kGouKUNnoNvad3feoS3KAgINXpG3Gpaw03nbyCDVdWpQz9DMo890+oRLXiNEMmwM/WM5oN7PJdBP5qoSjGkNLXJC17ScAagjbwVHPx8YcnUmrGbaNbbNMucCGC6Dma1PhuVDiOkrZK9Wkaff+GM2atc1i2Gg7MXyg7Gdo89g8/RXeAw9pmifCOf7JrHN0FeibRAQEBBr9MHBo4k+X/KDV3FKFcVnc72RVBS6OmBQAxBetNtZZQ28Lz35gU7LNp/OfgqfFcXXBpE85n7eaJnQtEDaB8ZBY7EEcditVtFoi0bJYesMlyzRs2yOvHiBj72LndKZNMcV85+39hjbZo9EWPrpWs2Vq7ujP8PFcnhsPa5Ir4ePoxiNZTmXE4ZDAL1ENqkDYcQcwgxn2J3ycRvw+tSLT7ORmCEQp6tBlaNwdzHooS2Mz6NJ3BBpCyualCqGzlxoEGZJowU7JNeNKKEsqy2cMFNu070F5BrtMD2fH3INZcUoZ+iG9p3L3qEtqgILVpfRpI3eqDTXFKFUcBcaAIM+x2QsJJplTDwUJa0RqUL1kZ2280GxtuQ5qEoTrEP1x7rfRef6S+P9IarbtYqCGXYdHySnsjDa44Afj4Kxg4bJmn8McvPwTEapXYbE2Joa3xO0neV6HBgrhp1a/wDWyI0btbkiAgICDA0mMW+PuQYN1ShsNGDB3NQljW1vbPh6BShblmbBGZZOTG/OdsWjiM9cNOtb/skzohtqtDpHl7zVxP5A4LzOTJbJabW3lqmW11e0qIz1cvwbt/yHHby/53q7wPF9lPUt3Z/T+GVZ0Va3TVmawZMYB4nH0uqek765Yr5R9/7Bbds9TrFRjpCMXmg7rc/M+gVrozDpSck+P2hNIbhzKLqMwNQZLRRBbtLatKDA6tSK4RdIKDKncHMNFAwOrUoZNibQnkoSs1dvd5lSFXb3eZQVR3qjE5jaUFekx7Pj7lAwbilDL0eMXclCVgTP+c7zUoZMNtPyseO1QlkWnFmHBBg9WgyLHQHHagypXUBQa3q0F2zR9oIMq0jAIMC0aPjeavY0nfTHzC05MGLJOtqxKNIV2TRMAx6pleIveqxrwuGu1INIXnsxPNWEvA1BmoCAgICDEtwy8fcgxbilDMsIwPNQlYtTe2fD0Cke9eSKODSNxCiYieUjCtmrsMovMHVuPzfZ8W/hRUM3R2K/Ov4Z+W35MZrCLaR0ZJCaSNwOThi0+Ow8CuNn4bJhnS0fXwYTGixGx0j2tFS5xa0Vx3NHgBTyWqsWyWiPGdI9kbuj2aEMY1jcmgAeC9VSkUrFY8G5VI1ZimNuKC6g8cEGL1aBcQXYW4EILJjQetFDUILpl4ILFxBdgjxruQU24ZeKDEuKRkWNuJ5KBYMRGYUoeXESyrIcC0qAMaDy4gXEC4gvQMpigqlCC3dQXYggtubigXUF9AQEBAQY9qGSCxdQZNlGBQWp29ooLd1BlweyEGO6hBa8BzTmDiotWLRpMchrrFoFkc/WtNWAEhpxLXHDPaKE8VQxcBXHm68beXlLGK6S3q6DIQeAIPUBBSWoFxB6Ag8c2qCm4gXEARoKwEFm0tyQWLqC5Z8CguWgiiDHuoLtmbj4IMgtQU3EC4gBiCtB4Qg8uoPQECiDy6gqQEBAQEFqYZILd1BdhCCiRuKCm6gvx5ILBagAIMlAQEBAQEBAQEBAQEBBS9tQgs3UHl1AuoF1BejbRBWgICAgICAgICAgICAgICClwQeXUFTQg8LUHl1BUEFN1AuoK0BAQEBAQEBAQEBAQEBB4Qg8uoF1B6GoPUBAQEBAQEBAQEBAQEBAQEBAQEBAQEBAQEBAQEBAQEBAQEBAQEBAQEBAQEBAQEBAQEBAQEBAQEBAQEBAQEBAQEBAQEBAQEBAQEBAQEBAQEBAQEBAQEBAQEBAQEBAQEBAQEB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467932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latin typeface="Arialk"/>
              </a:rPr>
              <a:t>Laptop/</a:t>
            </a:r>
            <a:r>
              <a:rPr lang="en-GB" dirty="0" err="1" smtClean="0">
                <a:latin typeface="Arialk"/>
              </a:rPr>
              <a:t>iPad</a:t>
            </a:r>
            <a:r>
              <a:rPr lang="en-GB" dirty="0" smtClean="0">
                <a:latin typeface="Arialk"/>
              </a:rPr>
              <a:t> Chargers kept Safe</a:t>
            </a:r>
          </a:p>
          <a:p>
            <a:r>
              <a:rPr lang="en-GB" dirty="0" smtClean="0">
                <a:latin typeface="Arialk"/>
              </a:rPr>
              <a:t>Any </a:t>
            </a:r>
            <a:r>
              <a:rPr lang="en-GB" dirty="0" err="1" smtClean="0">
                <a:latin typeface="Arialk"/>
              </a:rPr>
              <a:t>iPad</a:t>
            </a:r>
            <a:r>
              <a:rPr lang="en-GB" dirty="0" smtClean="0">
                <a:latin typeface="Arialk"/>
              </a:rPr>
              <a:t> Apps requested via </a:t>
            </a:r>
            <a:r>
              <a:rPr lang="en-GB" dirty="0">
                <a:latin typeface="Arialk"/>
              </a:rPr>
              <a:t>T</a:t>
            </a:r>
            <a:r>
              <a:rPr lang="en-GB" dirty="0" smtClean="0">
                <a:latin typeface="Arialk"/>
              </a:rPr>
              <a:t>icket System</a:t>
            </a:r>
          </a:p>
          <a:p>
            <a:r>
              <a:rPr lang="en-GB" dirty="0" smtClean="0">
                <a:latin typeface="Arialk"/>
              </a:rPr>
              <a:t>Any damage to Laptop/</a:t>
            </a:r>
            <a:r>
              <a:rPr lang="en-GB" dirty="0" err="1" smtClean="0">
                <a:latin typeface="Arialk"/>
              </a:rPr>
              <a:t>iPad</a:t>
            </a:r>
            <a:r>
              <a:rPr lang="en-GB" dirty="0" smtClean="0">
                <a:latin typeface="Arialk"/>
              </a:rPr>
              <a:t> must be reported to IT Services as soon as possible. </a:t>
            </a:r>
          </a:p>
          <a:p>
            <a:r>
              <a:rPr lang="en-GB" dirty="0" err="1" smtClean="0">
                <a:latin typeface="Arialk"/>
              </a:rPr>
              <a:t>iPad</a:t>
            </a:r>
            <a:r>
              <a:rPr lang="en-GB" dirty="0" smtClean="0">
                <a:latin typeface="Arialk"/>
              </a:rPr>
              <a:t> to remain in the case provided</a:t>
            </a:r>
          </a:p>
          <a:p>
            <a:r>
              <a:rPr lang="en-GB" dirty="0" smtClean="0">
                <a:latin typeface="Arialk"/>
              </a:rPr>
              <a:t>No stickers/labels to be put on laptop/</a:t>
            </a:r>
            <a:r>
              <a:rPr lang="en-GB" dirty="0" err="1" smtClean="0">
                <a:latin typeface="Arialk"/>
              </a:rPr>
              <a:t>iPad</a:t>
            </a:r>
            <a:r>
              <a:rPr lang="en-GB" dirty="0" smtClean="0">
                <a:latin typeface="Arialk"/>
              </a:rPr>
              <a:t>. </a:t>
            </a:r>
          </a:p>
          <a:p>
            <a:endParaRPr lang="en-GB" dirty="0" smtClean="0">
              <a:latin typeface="Arialk"/>
            </a:endParaRPr>
          </a:p>
        </p:txBody>
      </p:sp>
      <p:sp>
        <p:nvSpPr>
          <p:cNvPr id="3" name="Title 2"/>
          <p:cNvSpPr>
            <a:spLocks noGrp="1"/>
          </p:cNvSpPr>
          <p:nvPr>
            <p:ph type="title"/>
          </p:nvPr>
        </p:nvSpPr>
        <p:spPr/>
        <p:txBody>
          <a:bodyPr/>
          <a:lstStyle/>
          <a:p>
            <a:r>
              <a:rPr lang="en-GB" dirty="0" smtClean="0"/>
              <a:t>Staff </a:t>
            </a:r>
            <a:r>
              <a:rPr lang="en-GB" dirty="0" err="1" smtClean="0"/>
              <a:t>iPads</a:t>
            </a:r>
            <a:r>
              <a:rPr lang="en-GB" dirty="0" smtClean="0"/>
              <a:t> and Laptops</a:t>
            </a:r>
            <a:endParaRPr lang="en-GB" dirty="0"/>
          </a:p>
        </p:txBody>
      </p:sp>
    </p:spTree>
    <p:extLst>
      <p:ext uri="{BB962C8B-B14F-4D97-AF65-F5344CB8AC3E}">
        <p14:creationId xmlns:p14="http://schemas.microsoft.com/office/powerpoint/2010/main" val="42884158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109728" indent="0">
              <a:buNone/>
            </a:pPr>
            <a:r>
              <a:rPr lang="en-GB" sz="2000" dirty="0" smtClean="0">
                <a:latin typeface="Arial" pitchFamily="34" charset="0"/>
                <a:cs typeface="Arial" pitchFamily="34" charset="0"/>
              </a:rPr>
              <a:t>Support Ticket </a:t>
            </a:r>
            <a:r>
              <a:rPr lang="en-GB" sz="2000" dirty="0">
                <a:latin typeface="Arial" pitchFamily="34" charset="0"/>
                <a:cs typeface="Arial" pitchFamily="34" charset="0"/>
              </a:rPr>
              <a:t>System has been launched to report issues, requests and projector bookings for IT SERVICES &amp; FACILITIES. </a:t>
            </a:r>
            <a:endParaRPr lang="en-GB" sz="2000" dirty="0" smtClean="0">
              <a:latin typeface="Arial" pitchFamily="34" charset="0"/>
              <a:cs typeface="Arial" pitchFamily="34" charset="0"/>
            </a:endParaRPr>
          </a:p>
          <a:p>
            <a:pPr marL="109728" indent="0">
              <a:buNone/>
            </a:pPr>
            <a:r>
              <a:rPr lang="en-GB" sz="2000" dirty="0" smtClean="0">
                <a:latin typeface="Arial" pitchFamily="34" charset="0"/>
                <a:cs typeface="Arial" pitchFamily="34" charset="0"/>
              </a:rPr>
              <a:t>This </a:t>
            </a:r>
            <a:r>
              <a:rPr lang="en-GB" sz="2000" dirty="0">
                <a:latin typeface="Arial" pitchFamily="34" charset="0"/>
                <a:cs typeface="Arial" pitchFamily="34" charset="0"/>
              </a:rPr>
              <a:t>Support ticket system website will allow you to</a:t>
            </a:r>
            <a:r>
              <a:rPr lang="en-GB" sz="2000" dirty="0" smtClean="0">
                <a:latin typeface="Arial" pitchFamily="34" charset="0"/>
                <a:cs typeface="Arial" pitchFamily="34" charset="0"/>
              </a:rPr>
              <a:t>:</a:t>
            </a:r>
          </a:p>
          <a:p>
            <a:pPr marL="109728" indent="0">
              <a:buNone/>
            </a:pPr>
            <a:endParaRPr lang="en-GB" sz="2000" dirty="0">
              <a:latin typeface="Arial" pitchFamily="34" charset="0"/>
              <a:cs typeface="Arial" pitchFamily="34" charset="0"/>
            </a:endParaRPr>
          </a:p>
          <a:p>
            <a:pPr lvl="0"/>
            <a:r>
              <a:rPr lang="en-GB" sz="2000" b="1" i="1" dirty="0" smtClean="0">
                <a:latin typeface="Arial" pitchFamily="34" charset="0"/>
                <a:cs typeface="Arial" pitchFamily="34" charset="0"/>
              </a:rPr>
              <a:t>View </a:t>
            </a:r>
            <a:r>
              <a:rPr lang="en-GB" sz="2000" b="1" i="1" dirty="0">
                <a:latin typeface="Arial" pitchFamily="34" charset="0"/>
                <a:cs typeface="Arial" pitchFamily="34" charset="0"/>
              </a:rPr>
              <a:t>all tickets created by you (Including closed ones) within and outside </a:t>
            </a:r>
            <a:r>
              <a:rPr lang="en-GB" sz="2000" b="1" i="1" dirty="0" smtClean="0">
                <a:latin typeface="Arial" pitchFamily="34" charset="0"/>
                <a:cs typeface="Arial" pitchFamily="34" charset="0"/>
              </a:rPr>
              <a:t>of </a:t>
            </a:r>
            <a:r>
              <a:rPr lang="en-GB" sz="2000" b="1" i="1" dirty="0">
                <a:latin typeface="Arial" pitchFamily="34" charset="0"/>
                <a:cs typeface="Arial" pitchFamily="34" charset="0"/>
              </a:rPr>
              <a:t>school</a:t>
            </a:r>
            <a:endParaRPr lang="en-GB" sz="2000" b="1" dirty="0">
              <a:latin typeface="Arial" pitchFamily="34" charset="0"/>
              <a:cs typeface="Arial" pitchFamily="34" charset="0"/>
            </a:endParaRPr>
          </a:p>
          <a:p>
            <a:pPr lvl="0"/>
            <a:r>
              <a:rPr lang="en-GB" sz="2000" b="1" i="1" dirty="0" smtClean="0">
                <a:latin typeface="Arial" pitchFamily="34" charset="0"/>
                <a:cs typeface="Arial" pitchFamily="34" charset="0"/>
              </a:rPr>
              <a:t>Replying </a:t>
            </a:r>
            <a:r>
              <a:rPr lang="en-GB" sz="2000" b="1" i="1" dirty="0">
                <a:latin typeface="Arial" pitchFamily="34" charset="0"/>
                <a:cs typeface="Arial" pitchFamily="34" charset="0"/>
              </a:rPr>
              <a:t>back to ticket emails will automatically update your support ticket.</a:t>
            </a:r>
            <a:endParaRPr lang="en-GB" sz="2000" dirty="0">
              <a:latin typeface="Arial" pitchFamily="34" charset="0"/>
              <a:cs typeface="Arial" pitchFamily="34" charset="0"/>
            </a:endParaRPr>
          </a:p>
          <a:p>
            <a:pPr lvl="0"/>
            <a:r>
              <a:rPr lang="en-GB" sz="2000" b="1" i="1" dirty="0" smtClean="0">
                <a:latin typeface="Arial" pitchFamily="34" charset="0"/>
                <a:cs typeface="Arial" pitchFamily="34" charset="0"/>
              </a:rPr>
              <a:t>Chat </a:t>
            </a:r>
            <a:r>
              <a:rPr lang="en-GB" sz="2000" b="1" i="1" dirty="0">
                <a:latin typeface="Arial" pitchFamily="34" charset="0"/>
                <a:cs typeface="Arial" pitchFamily="34" charset="0"/>
              </a:rPr>
              <a:t>online for a quick resolve</a:t>
            </a:r>
            <a:r>
              <a:rPr lang="en-GB" sz="2000" i="1" dirty="0">
                <a:latin typeface="Arial" pitchFamily="34" charset="0"/>
                <a:cs typeface="Arial" pitchFamily="34" charset="0"/>
              </a:rPr>
              <a:t> </a:t>
            </a:r>
            <a:endParaRPr lang="en-GB" sz="2000" dirty="0">
              <a:latin typeface="Arial" pitchFamily="34" charset="0"/>
              <a:cs typeface="Arial" pitchFamily="34" charset="0"/>
            </a:endParaRPr>
          </a:p>
          <a:p>
            <a:pPr lvl="0"/>
            <a:r>
              <a:rPr lang="en-GB" sz="2000" b="1" i="1" dirty="0" smtClean="0">
                <a:latin typeface="Arial" pitchFamily="34" charset="0"/>
                <a:cs typeface="Arial" pitchFamily="34" charset="0"/>
              </a:rPr>
              <a:t>View </a:t>
            </a:r>
            <a:r>
              <a:rPr lang="en-GB" sz="2000" b="1" i="1" dirty="0">
                <a:latin typeface="Arial" pitchFamily="34" charset="0"/>
                <a:cs typeface="Arial" pitchFamily="34" charset="0"/>
              </a:rPr>
              <a:t>a Knowledge base with Help guides, telephone lists etc...</a:t>
            </a:r>
            <a:r>
              <a:rPr lang="en-GB" sz="2000" i="1" dirty="0">
                <a:latin typeface="Arial" pitchFamily="34" charset="0"/>
                <a:cs typeface="Arial" pitchFamily="34" charset="0"/>
              </a:rPr>
              <a:t> </a:t>
            </a:r>
            <a:endParaRPr lang="en-GB" sz="2000" dirty="0">
              <a:latin typeface="Arial" pitchFamily="34" charset="0"/>
              <a:cs typeface="Arial" pitchFamily="34" charset="0"/>
            </a:endParaRPr>
          </a:p>
          <a:p>
            <a:pPr lvl="0"/>
            <a:r>
              <a:rPr lang="en-GB" sz="2000" b="1" i="1" dirty="0" smtClean="0">
                <a:latin typeface="Arial" pitchFamily="34" charset="0"/>
                <a:cs typeface="Arial" pitchFamily="34" charset="0"/>
              </a:rPr>
              <a:t>See </a:t>
            </a:r>
            <a:r>
              <a:rPr lang="en-GB" sz="2000" b="1" i="1" dirty="0">
                <a:latin typeface="Arial" pitchFamily="34" charset="0"/>
                <a:cs typeface="Arial" pitchFamily="34" charset="0"/>
              </a:rPr>
              <a:t>the Latest News from IT Services / Facilities</a:t>
            </a:r>
            <a:r>
              <a:rPr lang="en-GB" sz="2000" i="1" dirty="0">
                <a:latin typeface="Arial" pitchFamily="34" charset="0"/>
                <a:cs typeface="Arial" pitchFamily="34" charset="0"/>
              </a:rPr>
              <a:t> </a:t>
            </a:r>
            <a:endParaRPr lang="en-GB" sz="2000" dirty="0">
              <a:latin typeface="Arial" pitchFamily="34" charset="0"/>
              <a:cs typeface="Arial" pitchFamily="34" charset="0"/>
            </a:endParaRPr>
          </a:p>
          <a:p>
            <a:pPr lvl="0"/>
            <a:r>
              <a:rPr lang="en-GB" sz="2000" b="1" i="1" dirty="0" smtClean="0">
                <a:latin typeface="Arial" pitchFamily="34" charset="0"/>
                <a:cs typeface="Arial" pitchFamily="34" charset="0"/>
              </a:rPr>
              <a:t>View </a:t>
            </a:r>
            <a:r>
              <a:rPr lang="en-GB" sz="2000" b="1" i="1" dirty="0">
                <a:latin typeface="Arial" pitchFamily="34" charset="0"/>
                <a:cs typeface="Arial" pitchFamily="34" charset="0"/>
              </a:rPr>
              <a:t>all the notes on your ticket and add extra notes </a:t>
            </a:r>
            <a:endParaRPr lang="en-GB" sz="2000" dirty="0">
              <a:latin typeface="Arial" pitchFamily="34" charset="0"/>
              <a:cs typeface="Arial" pitchFamily="34" charset="0"/>
            </a:endParaRPr>
          </a:p>
          <a:p>
            <a:pPr lvl="0"/>
            <a:r>
              <a:rPr lang="en-GB" sz="2000" b="1" i="1" dirty="0" smtClean="0">
                <a:latin typeface="Arial" pitchFamily="34" charset="0"/>
                <a:cs typeface="Arial" pitchFamily="34" charset="0"/>
              </a:rPr>
              <a:t>Add </a:t>
            </a:r>
            <a:r>
              <a:rPr lang="en-GB" sz="2000" b="1" i="1" dirty="0">
                <a:latin typeface="Arial" pitchFamily="34" charset="0"/>
                <a:cs typeface="Arial" pitchFamily="34" charset="0"/>
              </a:rPr>
              <a:t>Attachment to the </a:t>
            </a:r>
            <a:r>
              <a:rPr lang="en-GB" sz="2000" b="1" i="1" dirty="0" smtClean="0">
                <a:latin typeface="Arial" pitchFamily="34" charset="0"/>
                <a:cs typeface="Arial" pitchFamily="34" charset="0"/>
              </a:rPr>
              <a:t>Ticket</a:t>
            </a:r>
          </a:p>
          <a:p>
            <a:pPr lvl="0"/>
            <a:r>
              <a:rPr lang="en-GB" sz="2000" b="1" i="1" dirty="0" smtClean="0">
                <a:latin typeface="Arial" pitchFamily="34" charset="0"/>
                <a:cs typeface="Arial" pitchFamily="34" charset="0"/>
              </a:rPr>
              <a:t>Booking Projector</a:t>
            </a:r>
          </a:p>
          <a:p>
            <a:pPr marL="109728" indent="0">
              <a:buNone/>
            </a:pPr>
            <a:endParaRPr lang="en-GB" sz="2000" dirty="0">
              <a:latin typeface="Arial" pitchFamily="34" charset="0"/>
              <a:cs typeface="Arial" pitchFamily="34" charset="0"/>
            </a:endParaRPr>
          </a:p>
          <a:p>
            <a:pPr marL="109728" indent="0">
              <a:buNone/>
            </a:pPr>
            <a:endParaRPr lang="en-GB" dirty="0" smtClean="0">
              <a:latin typeface="Arialk"/>
            </a:endParaRPr>
          </a:p>
        </p:txBody>
      </p:sp>
      <p:sp>
        <p:nvSpPr>
          <p:cNvPr id="3" name="Title 2"/>
          <p:cNvSpPr>
            <a:spLocks noGrp="1"/>
          </p:cNvSpPr>
          <p:nvPr>
            <p:ph type="title"/>
          </p:nvPr>
        </p:nvSpPr>
        <p:spPr/>
        <p:txBody>
          <a:bodyPr/>
          <a:lstStyle/>
          <a:p>
            <a:r>
              <a:rPr lang="en-GB" dirty="0" smtClean="0"/>
              <a:t>SUPPORT TICKET SYSTEM</a:t>
            </a:r>
            <a:endParaRPr lang="en-GB" dirty="0"/>
          </a:p>
        </p:txBody>
      </p:sp>
    </p:spTree>
    <p:extLst>
      <p:ext uri="{BB962C8B-B14F-4D97-AF65-F5344CB8AC3E}">
        <p14:creationId xmlns:p14="http://schemas.microsoft.com/office/powerpoint/2010/main" val="12018458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72008"/>
            <a:ext cx="9201060" cy="594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7316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002"/>
            <a:ext cx="9137329" cy="6852997"/>
          </a:xfrm>
        </p:spPr>
      </p:pic>
    </p:spTree>
    <p:extLst>
      <p:ext uri="{BB962C8B-B14F-4D97-AF65-F5344CB8AC3E}">
        <p14:creationId xmlns:p14="http://schemas.microsoft.com/office/powerpoint/2010/main" val="3460227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678"/>
            <a:ext cx="9149139" cy="6722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82848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28"/>
            <a:ext cx="8925821" cy="6855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1508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be aware of social media websites…</a:t>
            </a:r>
          </a:p>
          <a:p>
            <a:endParaRPr lang="en-GB" dirty="0"/>
          </a:p>
          <a:p>
            <a:r>
              <a:rPr lang="en-GB" dirty="0" smtClean="0"/>
              <a:t>Further reading has been emailed to you from </a:t>
            </a:r>
            <a:r>
              <a:rPr lang="en-GB" dirty="0" err="1" smtClean="0"/>
              <a:t>Shama</a:t>
            </a:r>
            <a:r>
              <a:rPr lang="en-GB" dirty="0" smtClean="0"/>
              <a:t>.</a:t>
            </a:r>
          </a:p>
          <a:p>
            <a:endParaRPr lang="en-GB" dirty="0"/>
          </a:p>
          <a:p>
            <a:r>
              <a:rPr lang="en-GB" dirty="0" smtClean="0"/>
              <a:t>Survey Emailed to you.</a:t>
            </a:r>
            <a:endParaRPr lang="en-GB" dirty="0"/>
          </a:p>
        </p:txBody>
      </p:sp>
      <p:sp>
        <p:nvSpPr>
          <p:cNvPr id="3" name="Title 2"/>
          <p:cNvSpPr>
            <a:spLocks noGrp="1"/>
          </p:cNvSpPr>
          <p:nvPr>
            <p:ph type="title"/>
          </p:nvPr>
        </p:nvSpPr>
        <p:spPr/>
        <p:txBody>
          <a:bodyPr/>
          <a:lstStyle/>
          <a:p>
            <a:r>
              <a:rPr lang="en-GB" dirty="0" smtClean="0"/>
              <a:t>And Finally</a:t>
            </a:r>
            <a:endParaRPr lang="en-GB" dirty="0"/>
          </a:p>
        </p:txBody>
      </p:sp>
    </p:spTree>
    <p:extLst>
      <p:ext uri="{BB962C8B-B14F-4D97-AF65-F5344CB8AC3E}">
        <p14:creationId xmlns:p14="http://schemas.microsoft.com/office/powerpoint/2010/main" val="228467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Staff\Pastoral\Misc\Staff Pictures\staff pics\Ravi Sing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7" y="2210501"/>
            <a:ext cx="884877" cy="1209234"/>
          </a:xfrm>
          <a:prstGeom prst="rect">
            <a:avLst/>
          </a:prstGeom>
          <a:noFill/>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pic>
        <p:nvPicPr>
          <p:cNvPr id="4100" name="Picture 4" descr="H:\Staff\Pastoral\Misc\Staff Pictures\staff pics\Harjinder Bhambr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438763"/>
            <a:ext cx="936104" cy="1212866"/>
          </a:xfrm>
          <a:prstGeom prst="rect">
            <a:avLst/>
          </a:prstGeom>
          <a:noFill/>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pic>
        <p:nvPicPr>
          <p:cNvPr id="4101" name="Picture 5" descr="H:\Staff\Pastoral\Misc\Staff Pictures\staff pics\Shama Yas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2507476"/>
            <a:ext cx="905657" cy="1325305"/>
          </a:xfrm>
          <a:prstGeom prst="rect">
            <a:avLst/>
          </a:prstGeom>
          <a:noFill/>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pic>
        <p:nvPicPr>
          <p:cNvPr id="4102" name="Picture 6" descr="H:\Staff\Pastoral\Misc\Staff Pictures\staff pics\Amir Mali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063" y="4831934"/>
            <a:ext cx="905657" cy="1252814"/>
          </a:xfrm>
          <a:prstGeom prst="rect">
            <a:avLst/>
          </a:prstGeom>
          <a:noFill/>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sp>
        <p:nvSpPr>
          <p:cNvPr id="10" name="Subtitle 2"/>
          <p:cNvSpPr txBox="1">
            <a:spLocks/>
          </p:cNvSpPr>
          <p:nvPr/>
        </p:nvSpPr>
        <p:spPr>
          <a:xfrm>
            <a:off x="719572" y="1651629"/>
            <a:ext cx="1620180" cy="345460"/>
          </a:xfrm>
          <a:prstGeom prst="rect">
            <a:avLst/>
          </a:prstGeom>
        </p:spPr>
        <p:txBody>
          <a:bodyPr vert="horz" lIns="45720" rIns="45720">
            <a:normAutofit fontScale="92500"/>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r>
              <a:rPr lang="en-GB" sz="1400" dirty="0" err="1" smtClean="0">
                <a:solidFill>
                  <a:schemeClr val="tx1"/>
                </a:solidFill>
                <a:latin typeface="Arial" pitchFamily="34" charset="0"/>
                <a:cs typeface="Arial" pitchFamily="34" charset="0"/>
              </a:rPr>
              <a:t>Harjinder</a:t>
            </a:r>
            <a:r>
              <a:rPr lang="en-GB" sz="1400" dirty="0" smtClean="0">
                <a:solidFill>
                  <a:schemeClr val="tx1"/>
                </a:solidFill>
                <a:latin typeface="Arial" pitchFamily="34" charset="0"/>
                <a:cs typeface="Arial" pitchFamily="34" charset="0"/>
              </a:rPr>
              <a:t> </a:t>
            </a:r>
            <a:r>
              <a:rPr lang="en-GB" sz="1400" dirty="0" err="1" smtClean="0">
                <a:solidFill>
                  <a:schemeClr val="tx1"/>
                </a:solidFill>
                <a:latin typeface="Arial" pitchFamily="34" charset="0"/>
                <a:cs typeface="Arial" pitchFamily="34" charset="0"/>
              </a:rPr>
              <a:t>Bhambra</a:t>
            </a:r>
            <a:endParaRPr lang="en-GB" sz="1400" dirty="0" smtClean="0">
              <a:solidFill>
                <a:schemeClr val="tx1"/>
              </a:solidFill>
              <a:latin typeface="Arial" pitchFamily="34" charset="0"/>
              <a:cs typeface="Arial" pitchFamily="34" charset="0"/>
            </a:endParaRPr>
          </a:p>
        </p:txBody>
      </p:sp>
      <p:sp>
        <p:nvSpPr>
          <p:cNvPr id="11" name="Subtitle 2"/>
          <p:cNvSpPr txBox="1">
            <a:spLocks/>
          </p:cNvSpPr>
          <p:nvPr/>
        </p:nvSpPr>
        <p:spPr>
          <a:xfrm>
            <a:off x="1979712" y="438763"/>
            <a:ext cx="2052228" cy="1228639"/>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l"/>
            <a:r>
              <a:rPr lang="en-GB" sz="1400" dirty="0" smtClean="0">
                <a:solidFill>
                  <a:schemeClr val="tx1"/>
                </a:solidFill>
                <a:latin typeface="Arial" pitchFamily="34" charset="0"/>
                <a:cs typeface="Arial" pitchFamily="34" charset="0"/>
              </a:rPr>
              <a:t>NETWORK MANAGER</a:t>
            </a:r>
          </a:p>
          <a:p>
            <a:pPr algn="l"/>
            <a:endParaRPr lang="en-GB" sz="1400" dirty="0" smtClean="0">
              <a:solidFill>
                <a:schemeClr val="tx1"/>
              </a:solidFill>
              <a:latin typeface="Arial" pitchFamily="34" charset="0"/>
              <a:cs typeface="Arial" pitchFamily="34" charset="0"/>
            </a:endParaRPr>
          </a:p>
        </p:txBody>
      </p:sp>
      <p:sp>
        <p:nvSpPr>
          <p:cNvPr id="12" name="Subtitle 2"/>
          <p:cNvSpPr txBox="1">
            <a:spLocks/>
          </p:cNvSpPr>
          <p:nvPr/>
        </p:nvSpPr>
        <p:spPr>
          <a:xfrm>
            <a:off x="899592" y="3419734"/>
            <a:ext cx="1271736" cy="345460"/>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r>
              <a:rPr lang="en-GB" sz="1400" dirty="0" smtClean="0">
                <a:solidFill>
                  <a:schemeClr val="tx1"/>
                </a:solidFill>
                <a:latin typeface="Arial" pitchFamily="34" charset="0"/>
                <a:cs typeface="Arial" pitchFamily="34" charset="0"/>
              </a:rPr>
              <a:t>Ravi </a:t>
            </a:r>
            <a:r>
              <a:rPr lang="en-GB" sz="1400" dirty="0" err="1" smtClean="0">
                <a:solidFill>
                  <a:schemeClr val="tx1"/>
                </a:solidFill>
                <a:latin typeface="Arial" pitchFamily="34" charset="0"/>
                <a:cs typeface="Arial" pitchFamily="34" charset="0"/>
              </a:rPr>
              <a:t>Singdia</a:t>
            </a:r>
            <a:endParaRPr lang="en-GB" sz="1400" dirty="0" smtClean="0">
              <a:solidFill>
                <a:schemeClr val="tx1"/>
              </a:solidFill>
              <a:latin typeface="Arial" pitchFamily="34" charset="0"/>
              <a:cs typeface="Arial" pitchFamily="34" charset="0"/>
            </a:endParaRPr>
          </a:p>
        </p:txBody>
      </p:sp>
      <p:sp>
        <p:nvSpPr>
          <p:cNvPr id="13" name="Subtitle 2"/>
          <p:cNvSpPr txBox="1">
            <a:spLocks/>
          </p:cNvSpPr>
          <p:nvPr/>
        </p:nvSpPr>
        <p:spPr>
          <a:xfrm>
            <a:off x="1976084" y="2276873"/>
            <a:ext cx="2091860" cy="1162265"/>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l"/>
            <a:r>
              <a:rPr lang="en-GB" sz="1400" dirty="0" smtClean="0">
                <a:solidFill>
                  <a:schemeClr val="tx1"/>
                </a:solidFill>
                <a:latin typeface="Arial" pitchFamily="34" charset="0"/>
                <a:cs typeface="Arial" pitchFamily="34" charset="0"/>
              </a:rPr>
              <a:t>ASSISTANT NETWORK MANAGER</a:t>
            </a:r>
          </a:p>
          <a:p>
            <a:pPr algn="l"/>
            <a:endParaRPr lang="en-GB" sz="1400" dirty="0" smtClean="0">
              <a:solidFill>
                <a:schemeClr val="tx1"/>
              </a:solidFill>
              <a:latin typeface="Arial" pitchFamily="34" charset="0"/>
              <a:cs typeface="Arial" pitchFamily="34" charset="0"/>
            </a:endParaRPr>
          </a:p>
          <a:p>
            <a:pPr algn="l"/>
            <a:endParaRPr lang="en-GB" sz="1400" dirty="0" smtClean="0">
              <a:solidFill>
                <a:schemeClr val="tx1"/>
              </a:solidFill>
              <a:latin typeface="Arial" pitchFamily="34" charset="0"/>
              <a:cs typeface="Arial" pitchFamily="34" charset="0"/>
            </a:endParaRPr>
          </a:p>
        </p:txBody>
      </p:sp>
      <p:sp>
        <p:nvSpPr>
          <p:cNvPr id="14" name="Subtitle 2"/>
          <p:cNvSpPr txBox="1">
            <a:spLocks/>
          </p:cNvSpPr>
          <p:nvPr/>
        </p:nvSpPr>
        <p:spPr>
          <a:xfrm>
            <a:off x="4860032" y="3853524"/>
            <a:ext cx="1620180" cy="345460"/>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r>
              <a:rPr lang="en-GB" sz="1400" dirty="0" err="1">
                <a:solidFill>
                  <a:schemeClr val="tx1"/>
                </a:solidFill>
                <a:latin typeface="Arial" pitchFamily="34" charset="0"/>
                <a:cs typeface="Arial" pitchFamily="34" charset="0"/>
              </a:rPr>
              <a:t>Shama</a:t>
            </a:r>
            <a:r>
              <a:rPr lang="en-GB" sz="1400" dirty="0">
                <a:solidFill>
                  <a:schemeClr val="tx1"/>
                </a:solidFill>
                <a:latin typeface="Arial" pitchFamily="34" charset="0"/>
                <a:cs typeface="Arial" pitchFamily="34" charset="0"/>
              </a:rPr>
              <a:t> </a:t>
            </a:r>
            <a:r>
              <a:rPr lang="en-GB" sz="1400" dirty="0" err="1">
                <a:solidFill>
                  <a:schemeClr val="tx1"/>
                </a:solidFill>
                <a:latin typeface="Arial" pitchFamily="34" charset="0"/>
                <a:cs typeface="Arial" pitchFamily="34" charset="0"/>
              </a:rPr>
              <a:t>Yasin</a:t>
            </a:r>
            <a:endParaRPr lang="en-GB" sz="1400" dirty="0">
              <a:solidFill>
                <a:schemeClr val="tx1"/>
              </a:solidFill>
              <a:latin typeface="Arial" pitchFamily="34" charset="0"/>
              <a:cs typeface="Arial" pitchFamily="34" charset="0"/>
            </a:endParaRPr>
          </a:p>
        </p:txBody>
      </p:sp>
      <p:sp>
        <p:nvSpPr>
          <p:cNvPr id="15" name="Subtitle 2"/>
          <p:cNvSpPr txBox="1">
            <a:spLocks/>
          </p:cNvSpPr>
          <p:nvPr/>
        </p:nvSpPr>
        <p:spPr>
          <a:xfrm>
            <a:off x="6060956" y="2491703"/>
            <a:ext cx="2903532" cy="1361821"/>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l"/>
            <a:r>
              <a:rPr lang="en-GB" sz="1400" dirty="0" smtClean="0">
                <a:solidFill>
                  <a:schemeClr val="tx1"/>
                </a:solidFill>
                <a:latin typeface="Arial" pitchFamily="34" charset="0"/>
                <a:cs typeface="Arial" pitchFamily="34" charset="0"/>
              </a:rPr>
              <a:t>NETWORK HELPDESK OPERATOR</a:t>
            </a:r>
          </a:p>
        </p:txBody>
      </p:sp>
      <p:sp>
        <p:nvSpPr>
          <p:cNvPr id="16" name="Subtitle 2"/>
          <p:cNvSpPr txBox="1">
            <a:spLocks/>
          </p:cNvSpPr>
          <p:nvPr/>
        </p:nvSpPr>
        <p:spPr>
          <a:xfrm>
            <a:off x="4979640" y="6179884"/>
            <a:ext cx="1271736" cy="345460"/>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r>
              <a:rPr lang="en-GB" sz="1400" dirty="0">
                <a:solidFill>
                  <a:schemeClr val="tx1"/>
                </a:solidFill>
                <a:latin typeface="Arial" pitchFamily="34" charset="0"/>
                <a:cs typeface="Arial" pitchFamily="34" charset="0"/>
              </a:rPr>
              <a:t>Amir Malik</a:t>
            </a:r>
            <a:endParaRPr lang="en-GB" sz="1400" dirty="0" smtClean="0">
              <a:solidFill>
                <a:schemeClr val="tx1"/>
              </a:solidFill>
              <a:latin typeface="Arial" pitchFamily="34" charset="0"/>
              <a:cs typeface="Arial" pitchFamily="34" charset="0"/>
            </a:endParaRPr>
          </a:p>
        </p:txBody>
      </p:sp>
      <p:sp>
        <p:nvSpPr>
          <p:cNvPr id="17" name="Subtitle 2"/>
          <p:cNvSpPr txBox="1">
            <a:spLocks/>
          </p:cNvSpPr>
          <p:nvPr/>
        </p:nvSpPr>
        <p:spPr>
          <a:xfrm>
            <a:off x="6053720" y="4831934"/>
            <a:ext cx="2694744" cy="1520681"/>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l"/>
            <a:r>
              <a:rPr lang="en-GB" sz="1400" dirty="0" smtClean="0">
                <a:solidFill>
                  <a:schemeClr val="tx1"/>
                </a:solidFill>
                <a:latin typeface="Arial" pitchFamily="34" charset="0"/>
                <a:cs typeface="Arial" pitchFamily="34" charset="0"/>
              </a:rPr>
              <a:t>NETWORK / LAPTOP TECHNICIAN</a:t>
            </a:r>
          </a:p>
        </p:txBody>
      </p:sp>
      <p:pic>
        <p:nvPicPr>
          <p:cNvPr id="4103" name="Picture 7" descr="C:\Users\administrator\Desktop\Pictures\Inderjeet Smal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7463" y="4145294"/>
            <a:ext cx="1084397" cy="1445863"/>
          </a:xfrm>
          <a:prstGeom prst="rect">
            <a:avLst/>
          </a:prstGeom>
          <a:noFill/>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sp>
        <p:nvSpPr>
          <p:cNvPr id="19" name="Subtitle 2"/>
          <p:cNvSpPr txBox="1">
            <a:spLocks/>
          </p:cNvSpPr>
          <p:nvPr/>
        </p:nvSpPr>
        <p:spPr>
          <a:xfrm>
            <a:off x="755576" y="5675828"/>
            <a:ext cx="1512168" cy="352750"/>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r>
              <a:rPr lang="en-GB" sz="1400" dirty="0" err="1" smtClean="0">
                <a:solidFill>
                  <a:schemeClr val="tx1"/>
                </a:solidFill>
              </a:rPr>
              <a:t>Inderjeet</a:t>
            </a:r>
            <a:r>
              <a:rPr lang="en-GB" sz="1400" dirty="0" smtClean="0">
                <a:solidFill>
                  <a:schemeClr val="tx1"/>
                </a:solidFill>
              </a:rPr>
              <a:t> </a:t>
            </a:r>
            <a:r>
              <a:rPr lang="en-GB" sz="1400" dirty="0" err="1" smtClean="0">
                <a:solidFill>
                  <a:schemeClr val="tx1"/>
                </a:solidFill>
              </a:rPr>
              <a:t>Sohal</a:t>
            </a:r>
            <a:endParaRPr lang="en-GB" sz="1400" dirty="0">
              <a:solidFill>
                <a:schemeClr val="tx1"/>
              </a:solidFill>
            </a:endParaRPr>
          </a:p>
        </p:txBody>
      </p:sp>
      <p:sp>
        <p:nvSpPr>
          <p:cNvPr id="20" name="Subtitle 2"/>
          <p:cNvSpPr txBox="1">
            <a:spLocks/>
          </p:cNvSpPr>
          <p:nvPr/>
        </p:nvSpPr>
        <p:spPr>
          <a:xfrm>
            <a:off x="2123728" y="4149080"/>
            <a:ext cx="2232248" cy="1380206"/>
          </a:xfrm>
          <a:prstGeom prst="rect">
            <a:avLst/>
          </a:prstGeom>
        </p:spPr>
        <p:txBody>
          <a:bodyPr vert="horz" lIns="45720" rIns="45720">
            <a:norm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l"/>
            <a:r>
              <a:rPr lang="en-GB" sz="1400" dirty="0" smtClean="0">
                <a:solidFill>
                  <a:schemeClr val="tx1"/>
                </a:solidFill>
                <a:latin typeface="Arial" pitchFamily="34" charset="0"/>
                <a:cs typeface="Arial" pitchFamily="34" charset="0"/>
              </a:rPr>
              <a:t>SENIOR IT TECHNICIAN</a:t>
            </a:r>
          </a:p>
          <a:p>
            <a:pPr algn="l"/>
            <a:endParaRPr lang="en-GB" sz="1400" dirty="0" smtClean="0">
              <a:solidFill>
                <a:schemeClr val="tx1"/>
              </a:solidFill>
              <a:latin typeface="Arial" pitchFamily="34" charset="0"/>
              <a:cs typeface="Arial" pitchFamily="34" charset="0"/>
            </a:endParaRPr>
          </a:p>
        </p:txBody>
      </p:sp>
      <p:pic>
        <p:nvPicPr>
          <p:cNvPr id="4106" name="Picture 10" descr="C:\Users\administrator\Desktop\Pictures\team Small.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18694" y="532656"/>
            <a:ext cx="2265363" cy="1600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380722" y="115445"/>
            <a:ext cx="4110421"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IT SERVICES</a:t>
            </a:r>
            <a:endParaRPr lang="en-US"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2232079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endParaRPr lang="en-GB" dirty="0" smtClean="0">
              <a:latin typeface="Arial" pitchFamily="34" charset="0"/>
              <a:cs typeface="Arial" pitchFamily="34" charset="0"/>
            </a:endParaRPr>
          </a:p>
          <a:p>
            <a:pPr marL="109728" indent="0">
              <a:buNone/>
            </a:pPr>
            <a:endParaRPr lang="en-GB" dirty="0">
              <a:latin typeface="Arial" pitchFamily="34" charset="0"/>
              <a:cs typeface="Arial" pitchFamily="34" charset="0"/>
            </a:endParaRPr>
          </a:p>
          <a:p>
            <a:pPr marL="109728" indent="0">
              <a:buNone/>
            </a:pPr>
            <a:r>
              <a:rPr lang="en-GB" sz="3600" dirty="0" smtClean="0">
                <a:latin typeface="Arial" pitchFamily="34" charset="0"/>
                <a:cs typeface="Arial" pitchFamily="34" charset="0"/>
              </a:rPr>
              <a:t>“.. There has clearly been a significant and sustained commitment to ICT and this is demonstrated by the fact throughout the tour of the school just about every lesson observed had an element of technology.”</a:t>
            </a:r>
          </a:p>
          <a:p>
            <a:pPr marL="109728" indent="0">
              <a:buNone/>
            </a:pPr>
            <a:r>
              <a:rPr lang="en-GB" dirty="0" smtClean="0">
                <a:latin typeface="Arial" pitchFamily="34" charset="0"/>
                <a:cs typeface="Arial" pitchFamily="34" charset="0"/>
              </a:rPr>
              <a:t> </a:t>
            </a:r>
            <a:endParaRPr lang="en-GB" dirty="0">
              <a:latin typeface="Arial" pitchFamily="34" charset="0"/>
              <a:cs typeface="Arial" pitchFamily="34" charset="0"/>
            </a:endParaRPr>
          </a:p>
        </p:txBody>
      </p:sp>
      <p:sp>
        <p:nvSpPr>
          <p:cNvPr id="3" name="Title 2"/>
          <p:cNvSpPr>
            <a:spLocks noGrp="1"/>
          </p:cNvSpPr>
          <p:nvPr>
            <p:ph type="title"/>
          </p:nvPr>
        </p:nvSpPr>
        <p:spPr/>
        <p:txBody>
          <a:bodyPr/>
          <a:lstStyle/>
          <a:p>
            <a:pPr algn="r"/>
            <a:r>
              <a:rPr lang="en-GB" dirty="0" smtClean="0"/>
              <a:t>Quote from Audit 2013</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48147"/>
            <a:ext cx="1541901" cy="730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687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150000"/>
              </a:lnSpc>
            </a:pPr>
            <a:r>
              <a:rPr lang="en-GB" dirty="0" smtClean="0">
                <a:latin typeface="Arial" pitchFamily="34" charset="0"/>
                <a:cs typeface="Arial" pitchFamily="34" charset="0"/>
              </a:rPr>
              <a:t>In the next 30 minutes we will be looking at:</a:t>
            </a:r>
          </a:p>
          <a:p>
            <a:pPr>
              <a:lnSpc>
                <a:spcPct val="150000"/>
              </a:lnSpc>
            </a:pPr>
            <a:r>
              <a:rPr lang="en-GB" dirty="0" smtClean="0">
                <a:latin typeface="Arial" pitchFamily="34" charset="0"/>
                <a:cs typeface="Arial" pitchFamily="34" charset="0"/>
              </a:rPr>
              <a:t>IT Computers and Software available throughout the school. Internally and externally available.</a:t>
            </a:r>
          </a:p>
          <a:p>
            <a:pPr>
              <a:lnSpc>
                <a:spcPct val="150000"/>
              </a:lnSpc>
            </a:pPr>
            <a:r>
              <a:rPr lang="en-GB" dirty="0" smtClean="0">
                <a:latin typeface="Arial" pitchFamily="34" charset="0"/>
                <a:cs typeface="Arial" pitchFamily="34" charset="0"/>
              </a:rPr>
              <a:t>Introduction to key systems.</a:t>
            </a:r>
          </a:p>
        </p:txBody>
      </p:sp>
      <p:sp>
        <p:nvSpPr>
          <p:cNvPr id="3" name="Title 2"/>
          <p:cNvSpPr>
            <a:spLocks noGrp="1"/>
          </p:cNvSpPr>
          <p:nvPr>
            <p:ph type="title"/>
          </p:nvPr>
        </p:nvSpPr>
        <p:spPr/>
        <p:txBody>
          <a:bodyPr/>
          <a:lstStyle/>
          <a:p>
            <a:r>
              <a:rPr lang="en-GB" dirty="0" smtClean="0"/>
              <a:t>Introduction </a:t>
            </a:r>
            <a:endParaRPr lang="en-GB" dirty="0"/>
          </a:p>
        </p:txBody>
      </p:sp>
    </p:spTree>
    <p:extLst>
      <p:ext uri="{BB962C8B-B14F-4D97-AF65-F5344CB8AC3E}">
        <p14:creationId xmlns:p14="http://schemas.microsoft.com/office/powerpoint/2010/main" val="38575450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ekguide.co.uk/wp-content/uploads/2012/08/smart_sb885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3516" y="1530861"/>
            <a:ext cx="1666756" cy="125006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1359090"/>
          </a:xfrm>
        </p:spPr>
        <p:txBody>
          <a:bodyPr>
            <a:normAutofit/>
          </a:bodyPr>
          <a:lstStyle/>
          <a:p>
            <a:pPr algn="ctr"/>
            <a:r>
              <a:rPr lang="en-GB" dirty="0" smtClean="0"/>
              <a:t>COMPUTERS WE PROVIDE 1/3</a:t>
            </a:r>
            <a:br>
              <a:rPr lang="en-GB" dirty="0" smtClean="0"/>
            </a:br>
            <a:r>
              <a:rPr lang="en-GB" sz="2000" dirty="0" smtClean="0"/>
              <a:t>MAIN SCHOOL &amp; B BLOCK</a:t>
            </a:r>
            <a:endParaRPr lang="en-GB" dirty="0"/>
          </a:p>
        </p:txBody>
      </p:sp>
      <p:sp>
        <p:nvSpPr>
          <p:cNvPr id="6" name="Content Placeholder 4"/>
          <p:cNvSpPr txBox="1">
            <a:spLocks/>
          </p:cNvSpPr>
          <p:nvPr/>
        </p:nvSpPr>
        <p:spPr>
          <a:xfrm>
            <a:off x="609600" y="1633728"/>
            <a:ext cx="8229600" cy="4525963"/>
          </a:xfrm>
          <a:prstGeom prst="rect">
            <a:avLst/>
          </a:prstGeom>
        </p:spPr>
        <p:txBody>
          <a:bodyPr vert="horz">
            <a:normAutofit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GB" dirty="0">
                <a:latin typeface="Arial" pitchFamily="34" charset="0"/>
                <a:cs typeface="Arial" pitchFamily="34" charset="0"/>
              </a:rPr>
              <a:t>IWB PCs in every </a:t>
            </a:r>
            <a:r>
              <a:rPr lang="en-GB" dirty="0" smtClean="0">
                <a:latin typeface="Arial" pitchFamily="34" charset="0"/>
                <a:cs typeface="Arial" pitchFamily="34" charset="0"/>
              </a:rPr>
              <a:t>Classroom:-</a:t>
            </a:r>
          </a:p>
          <a:p>
            <a:pPr marL="109728" indent="0">
              <a:buNone/>
            </a:pPr>
            <a:endParaRPr lang="en-GB" dirty="0" smtClean="0">
              <a:latin typeface="Arial" pitchFamily="34" charset="0"/>
              <a:cs typeface="Arial" pitchFamily="34" charset="0"/>
            </a:endParaRPr>
          </a:p>
          <a:p>
            <a:r>
              <a:rPr lang="en-GB" dirty="0" smtClean="0">
                <a:latin typeface="Arial" pitchFamily="34" charset="0"/>
                <a:cs typeface="Arial" pitchFamily="34" charset="0"/>
              </a:rPr>
              <a:t>Computer Workstations:</a:t>
            </a:r>
          </a:p>
          <a:p>
            <a:pPr lvl="1"/>
            <a:r>
              <a:rPr lang="en-GB" sz="2000" b="1" dirty="0" smtClean="0">
                <a:latin typeface="Arial" pitchFamily="34" charset="0"/>
                <a:cs typeface="Arial" pitchFamily="34" charset="0"/>
              </a:rPr>
              <a:t>Main School:  	   </a:t>
            </a:r>
            <a:r>
              <a:rPr lang="en-GB" sz="2000" dirty="0" smtClean="0">
                <a:latin typeface="Arial" pitchFamily="34" charset="0"/>
                <a:cs typeface="Arial" pitchFamily="34" charset="0"/>
              </a:rPr>
              <a:t>LRC</a:t>
            </a:r>
            <a:r>
              <a:rPr lang="en-GB" sz="2000" dirty="0" smtClean="0">
                <a:latin typeface="Arial" pitchFamily="34" charset="0"/>
                <a:cs typeface="Arial" pitchFamily="34" charset="0"/>
              </a:rPr>
              <a:t>, B15, B16, Library, </a:t>
            </a:r>
            <a:r>
              <a:rPr lang="en-GB" sz="2000" dirty="0" smtClean="0">
                <a:latin typeface="Arial" pitchFamily="34" charset="0"/>
                <a:cs typeface="Arial" pitchFamily="34" charset="0"/>
              </a:rPr>
              <a:t>G1</a:t>
            </a:r>
            <a:r>
              <a:rPr lang="en-GB" sz="2000" dirty="0" smtClean="0">
                <a:latin typeface="Arial" pitchFamily="34" charset="0"/>
                <a:cs typeface="Arial" pitchFamily="34" charset="0"/>
              </a:rPr>
              <a:t>, G2 &amp; SID.</a:t>
            </a:r>
          </a:p>
          <a:p>
            <a:pPr lvl="1"/>
            <a:r>
              <a:rPr lang="en-GB" sz="2000" b="1" dirty="0" smtClean="0">
                <a:latin typeface="Arial" pitchFamily="34" charset="0"/>
                <a:cs typeface="Arial" pitchFamily="34" charset="0"/>
              </a:rPr>
              <a:t>6</a:t>
            </a:r>
            <a:r>
              <a:rPr lang="en-GB" sz="2000" b="1" baseline="30000" dirty="0" smtClean="0">
                <a:latin typeface="Arial" pitchFamily="34" charset="0"/>
                <a:cs typeface="Arial" pitchFamily="34" charset="0"/>
              </a:rPr>
              <a:t>th</a:t>
            </a:r>
            <a:r>
              <a:rPr lang="en-GB" sz="2000" b="1" dirty="0" smtClean="0">
                <a:latin typeface="Arial" pitchFamily="34" charset="0"/>
                <a:cs typeface="Arial" pitchFamily="34" charset="0"/>
              </a:rPr>
              <a:t> Form Library:  </a:t>
            </a:r>
            <a:r>
              <a:rPr lang="en-GB" sz="2000" b="1" dirty="0">
                <a:latin typeface="Arial" pitchFamily="34" charset="0"/>
                <a:cs typeface="Arial" pitchFamily="34" charset="0"/>
              </a:rPr>
              <a:t> </a:t>
            </a:r>
            <a:r>
              <a:rPr lang="en-GB" sz="2000" b="1" dirty="0" smtClean="0">
                <a:latin typeface="Arial" pitchFamily="34" charset="0"/>
                <a:cs typeface="Arial" pitchFamily="34" charset="0"/>
              </a:rPr>
              <a:t> </a:t>
            </a:r>
            <a:r>
              <a:rPr lang="en-GB" sz="2000" dirty="0" smtClean="0">
                <a:latin typeface="Arial" pitchFamily="34" charset="0"/>
                <a:cs typeface="Arial" pitchFamily="34" charset="0"/>
              </a:rPr>
              <a:t>1.06</a:t>
            </a:r>
            <a:r>
              <a:rPr lang="en-GB" sz="2000" dirty="0" smtClean="0">
                <a:latin typeface="Arial" pitchFamily="34" charset="0"/>
                <a:cs typeface="Arial" pitchFamily="34" charset="0"/>
              </a:rPr>
              <a:t>, 1.07, 2.04, 2.05, </a:t>
            </a:r>
          </a:p>
          <a:p>
            <a:pPr marL="393192" lvl="1" indent="0">
              <a:buNone/>
            </a:pPr>
            <a:r>
              <a:rPr lang="en-GB" sz="2000" dirty="0">
                <a:latin typeface="Arial" pitchFamily="34" charset="0"/>
                <a:cs typeface="Arial" pitchFamily="34" charset="0"/>
              </a:rPr>
              <a:t>	</a:t>
            </a:r>
            <a:r>
              <a:rPr lang="en-GB" sz="2000" dirty="0" smtClean="0">
                <a:latin typeface="Arial" pitchFamily="34" charset="0"/>
                <a:cs typeface="Arial" pitchFamily="34" charset="0"/>
              </a:rPr>
              <a:t>	</a:t>
            </a:r>
            <a:r>
              <a:rPr lang="en-GB" sz="2000" dirty="0">
                <a:latin typeface="Arial" pitchFamily="34" charset="0"/>
                <a:cs typeface="Arial" pitchFamily="34" charset="0"/>
              </a:rPr>
              <a:t>	</a:t>
            </a:r>
            <a:r>
              <a:rPr lang="en-GB" sz="2000" dirty="0" smtClean="0">
                <a:latin typeface="Arial" pitchFamily="34" charset="0"/>
                <a:cs typeface="Arial" pitchFamily="34" charset="0"/>
              </a:rPr>
              <a:t>   </a:t>
            </a:r>
            <a:r>
              <a:rPr lang="en-GB" sz="2000" dirty="0" smtClean="0">
                <a:latin typeface="Arial" pitchFamily="34" charset="0"/>
                <a:cs typeface="Arial" pitchFamily="34" charset="0"/>
              </a:rPr>
              <a:t>IT </a:t>
            </a:r>
            <a:r>
              <a:rPr lang="en-GB" sz="2000" dirty="0" smtClean="0">
                <a:latin typeface="Arial" pitchFamily="34" charset="0"/>
                <a:cs typeface="Arial" pitchFamily="34" charset="0"/>
              </a:rPr>
              <a:t>POD 1&amp;2 and Library</a:t>
            </a:r>
          </a:p>
          <a:p>
            <a:pPr lvl="1">
              <a:buFont typeface="Verdana"/>
              <a:buNone/>
            </a:pPr>
            <a:endParaRPr lang="en-GB" dirty="0" smtClean="0">
              <a:latin typeface="Arial" pitchFamily="34" charset="0"/>
              <a:cs typeface="Arial" pitchFamily="34" charset="0"/>
            </a:endParaRPr>
          </a:p>
          <a:p>
            <a:r>
              <a:rPr lang="en-GB" dirty="0" smtClean="0">
                <a:latin typeface="Arial" pitchFamily="34" charset="0"/>
                <a:cs typeface="Arial" pitchFamily="34" charset="0"/>
              </a:rPr>
              <a:t>25 Laptop Trolleys in Classrooms:</a:t>
            </a:r>
          </a:p>
          <a:p>
            <a:pPr lvl="1"/>
            <a:r>
              <a:rPr lang="en-GB" sz="2000" b="1" dirty="0" smtClean="0">
                <a:latin typeface="Arial" pitchFamily="34" charset="0"/>
                <a:cs typeface="Arial" pitchFamily="34" charset="0"/>
              </a:rPr>
              <a:t>B Block: 	</a:t>
            </a:r>
            <a:r>
              <a:rPr lang="en-GB" sz="2000" b="1" dirty="0" smtClean="0">
                <a:latin typeface="Arial" pitchFamily="34" charset="0"/>
                <a:cs typeface="Arial" pitchFamily="34" charset="0"/>
              </a:rPr>
              <a:t>	</a:t>
            </a:r>
            <a:r>
              <a:rPr lang="en-GB" sz="2000" dirty="0" smtClean="0">
                <a:latin typeface="Arial" pitchFamily="34" charset="0"/>
                <a:cs typeface="Arial" pitchFamily="34" charset="0"/>
              </a:rPr>
              <a:t>B1</a:t>
            </a:r>
            <a:r>
              <a:rPr lang="en-GB" sz="2000" dirty="0" smtClean="0">
                <a:latin typeface="Arial" pitchFamily="34" charset="0"/>
                <a:cs typeface="Arial" pitchFamily="34" charset="0"/>
              </a:rPr>
              <a:t>, B2, B4, B6, B8, B10, B12 &amp; B14</a:t>
            </a:r>
          </a:p>
          <a:p>
            <a:pPr lvl="1"/>
            <a:r>
              <a:rPr lang="en-GB" sz="2000" b="1" dirty="0" smtClean="0">
                <a:latin typeface="Arial" pitchFamily="34" charset="0"/>
                <a:cs typeface="Arial" pitchFamily="34" charset="0"/>
              </a:rPr>
              <a:t>Main Building: 	</a:t>
            </a:r>
            <a:r>
              <a:rPr lang="en-GB" sz="2000" dirty="0" smtClean="0">
                <a:latin typeface="Arial" pitchFamily="34" charset="0"/>
                <a:cs typeface="Arial" pitchFamily="34" charset="0"/>
              </a:rPr>
              <a:t>F1, F2, F3, F4, F9, F10, F11, G1, G2  	</a:t>
            </a:r>
            <a:r>
              <a:rPr lang="en-GB" sz="2000" dirty="0" smtClean="0">
                <a:latin typeface="Arial" pitchFamily="34" charset="0"/>
                <a:cs typeface="Arial" pitchFamily="34" charset="0"/>
              </a:rPr>
              <a:t>	</a:t>
            </a:r>
            <a:r>
              <a:rPr lang="en-GB" sz="2000" dirty="0" smtClean="0">
                <a:latin typeface="Arial" pitchFamily="34" charset="0"/>
                <a:cs typeface="Arial" pitchFamily="34" charset="0"/>
              </a:rPr>
              <a:t>		S1, S2, S4, S5, S6, S7, S8, S9 </a:t>
            </a:r>
          </a:p>
          <a:p>
            <a:pPr marL="393192" lvl="1" indent="0">
              <a:buNone/>
            </a:pPr>
            <a:r>
              <a:rPr lang="en-GB" sz="2000" dirty="0">
                <a:latin typeface="Arial" pitchFamily="34" charset="0"/>
                <a:cs typeface="Arial" pitchFamily="34" charset="0"/>
              </a:rPr>
              <a:t>	</a:t>
            </a:r>
            <a:r>
              <a:rPr lang="en-GB" sz="2000" dirty="0" smtClean="0">
                <a:latin typeface="Arial" pitchFamily="34" charset="0"/>
                <a:cs typeface="Arial" pitchFamily="34" charset="0"/>
              </a:rPr>
              <a:t>		and 2 Trolleys for Science.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5775"/>
            <a:ext cx="9144001" cy="6829779"/>
          </a:xfrm>
          <a:prstGeom prst="rect">
            <a:avLst/>
          </a:prstGeom>
        </p:spPr>
      </p:pic>
    </p:spTree>
    <p:extLst>
      <p:ext uri="{BB962C8B-B14F-4D97-AF65-F5344CB8AC3E}">
        <p14:creationId xmlns:p14="http://schemas.microsoft.com/office/powerpoint/2010/main" val="14868504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dirty="0" smtClean="0">
                <a:latin typeface="Arial" pitchFamily="34" charset="0"/>
                <a:cs typeface="Arial" pitchFamily="34" charset="0"/>
              </a:rPr>
              <a:t>2 Mac Suites with 25 computers:</a:t>
            </a:r>
          </a:p>
          <a:p>
            <a:pPr lvl="1"/>
            <a:r>
              <a:rPr lang="en-GB" dirty="0" smtClean="0">
                <a:latin typeface="Arial" pitchFamily="34" charset="0"/>
                <a:cs typeface="Arial" pitchFamily="34" charset="0"/>
              </a:rPr>
              <a:t>Main Building A8 </a:t>
            </a:r>
          </a:p>
          <a:p>
            <a:pPr lvl="1"/>
            <a:r>
              <a:rPr lang="en-GB" dirty="0" smtClean="0">
                <a:latin typeface="Arial" pitchFamily="34" charset="0"/>
                <a:cs typeface="Arial" pitchFamily="34" charset="0"/>
              </a:rPr>
              <a:t>6</a:t>
            </a:r>
            <a:r>
              <a:rPr lang="en-GB" baseline="30000" dirty="0" smtClean="0">
                <a:latin typeface="Arial" pitchFamily="34" charset="0"/>
                <a:cs typeface="Arial" pitchFamily="34" charset="0"/>
              </a:rPr>
              <a:t>th</a:t>
            </a:r>
            <a:r>
              <a:rPr lang="en-GB" dirty="0" smtClean="0">
                <a:latin typeface="Arial" pitchFamily="34" charset="0"/>
                <a:cs typeface="Arial" pitchFamily="34" charset="0"/>
              </a:rPr>
              <a:t> Form Building Ground Floor Music AV Room</a:t>
            </a:r>
          </a:p>
          <a:p>
            <a:pPr lvl="1"/>
            <a:endParaRPr lang="en-GB" dirty="0" smtClean="0">
              <a:latin typeface="Arial" pitchFamily="34" charset="0"/>
              <a:cs typeface="Arial" pitchFamily="34" charset="0"/>
            </a:endParaRPr>
          </a:p>
          <a:p>
            <a:pPr lvl="0"/>
            <a:r>
              <a:rPr lang="en-GB" dirty="0" smtClean="0">
                <a:latin typeface="Arial" pitchFamily="34" charset="0"/>
                <a:cs typeface="Arial" pitchFamily="34" charset="0"/>
              </a:rPr>
              <a:t>3 Class sets of 26 </a:t>
            </a:r>
            <a:r>
              <a:rPr lang="en-GB" dirty="0" err="1" smtClean="0">
                <a:latin typeface="Arial" pitchFamily="34" charset="0"/>
                <a:cs typeface="Arial" pitchFamily="34" charset="0"/>
              </a:rPr>
              <a:t>iPads</a:t>
            </a:r>
            <a:endParaRPr lang="en-GB" dirty="0" smtClean="0">
              <a:latin typeface="Arial" pitchFamily="34" charset="0"/>
              <a:cs typeface="Arial" pitchFamily="34" charset="0"/>
            </a:endParaRPr>
          </a:p>
          <a:p>
            <a:pPr lvl="0"/>
            <a:endParaRPr lang="en-GB" dirty="0" smtClean="0">
              <a:latin typeface="Arial" pitchFamily="34" charset="0"/>
              <a:cs typeface="Arial" pitchFamily="34" charset="0"/>
            </a:endParaRPr>
          </a:p>
          <a:p>
            <a:pPr lvl="0"/>
            <a:r>
              <a:rPr lang="en-GB" dirty="0" smtClean="0">
                <a:latin typeface="Arial" pitchFamily="34" charset="0"/>
                <a:cs typeface="Arial" pitchFamily="34" charset="0"/>
              </a:rPr>
              <a:t>Sixth Form Personal Notebook</a:t>
            </a:r>
          </a:p>
          <a:p>
            <a:pPr lvl="0"/>
            <a:endParaRPr lang="en-GB" dirty="0">
              <a:latin typeface="Arial" pitchFamily="34" charset="0"/>
              <a:cs typeface="Arial" pitchFamily="34" charset="0"/>
            </a:endParaRPr>
          </a:p>
          <a:p>
            <a:pPr lvl="0"/>
            <a:r>
              <a:rPr lang="en-GB" dirty="0" smtClean="0">
                <a:latin typeface="Arial" pitchFamily="34" charset="0"/>
                <a:cs typeface="Arial" pitchFamily="34" charset="0"/>
              </a:rPr>
              <a:t>LRC 88 Computers</a:t>
            </a:r>
          </a:p>
          <a:p>
            <a:pPr marL="109728" lvl="0" indent="0">
              <a:buNone/>
            </a:pPr>
            <a:endParaRPr lang="en-GB" dirty="0" smtClean="0">
              <a:latin typeface="Arial" pitchFamily="34" charset="0"/>
              <a:cs typeface="Arial" pitchFamily="34" charset="0"/>
            </a:endParaRPr>
          </a:p>
          <a:p>
            <a:pPr marL="109728" lvl="0" indent="0">
              <a:buNone/>
            </a:pPr>
            <a:endParaRPr lang="en-GB" dirty="0" smtClean="0">
              <a:latin typeface="Arial" pitchFamily="34" charset="0"/>
              <a:cs typeface="Arial" pitchFamily="34" charset="0"/>
            </a:endParaRPr>
          </a:p>
        </p:txBody>
      </p:sp>
      <p:sp>
        <p:nvSpPr>
          <p:cNvPr id="2" name="Title 1"/>
          <p:cNvSpPr>
            <a:spLocks noGrp="1"/>
          </p:cNvSpPr>
          <p:nvPr>
            <p:ph type="title"/>
          </p:nvPr>
        </p:nvSpPr>
        <p:spPr/>
        <p:txBody>
          <a:bodyPr/>
          <a:lstStyle/>
          <a:p>
            <a:r>
              <a:rPr lang="en-GB" dirty="0" smtClean="0"/>
              <a:t>COMPUTERS WE PROVIDE 2/2</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9090"/>
          </a:xfrm>
        </p:spPr>
        <p:txBody>
          <a:bodyPr>
            <a:normAutofit/>
          </a:bodyPr>
          <a:lstStyle/>
          <a:p>
            <a:pPr algn="ctr"/>
            <a:r>
              <a:rPr lang="en-GB" dirty="0" smtClean="0"/>
              <a:t>COMPUTERS WE PROVIDE 3/3</a:t>
            </a:r>
            <a:br>
              <a:rPr lang="en-GB" dirty="0" smtClean="0"/>
            </a:br>
            <a:r>
              <a:rPr lang="en-GB" sz="2000" dirty="0" smtClean="0"/>
              <a:t>6</a:t>
            </a:r>
            <a:r>
              <a:rPr lang="en-GB" sz="2000" baseline="30000" dirty="0" smtClean="0"/>
              <a:t>th</a:t>
            </a:r>
            <a:r>
              <a:rPr lang="en-GB" sz="2000" dirty="0" smtClean="0"/>
              <a:t> FORM BUDILING</a:t>
            </a:r>
            <a:endParaRPr lang="en-GB" dirty="0"/>
          </a:p>
        </p:txBody>
      </p:sp>
      <p:sp>
        <p:nvSpPr>
          <p:cNvPr id="6" name="Content Placeholder 4"/>
          <p:cNvSpPr txBox="1">
            <a:spLocks/>
          </p:cNvSpPr>
          <p:nvPr/>
        </p:nvSpPr>
        <p:spPr>
          <a:xfrm>
            <a:off x="609600" y="1633728"/>
            <a:ext cx="8229600" cy="452596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GB" dirty="0" smtClean="0">
                <a:latin typeface="Arial" pitchFamily="34" charset="0"/>
                <a:cs typeface="Arial" pitchFamily="34" charset="0"/>
              </a:rPr>
              <a:t>Computer Workstations:</a:t>
            </a:r>
          </a:p>
          <a:p>
            <a:endParaRPr lang="en-GB" dirty="0" smtClean="0">
              <a:latin typeface="Arial" pitchFamily="34" charset="0"/>
              <a:cs typeface="Arial" pitchFamily="34" charset="0"/>
            </a:endParaRPr>
          </a:p>
          <a:p>
            <a:pPr marL="393192" lvl="1" indent="0">
              <a:buNone/>
            </a:pPr>
            <a:endParaRPr lang="en-GB" dirty="0" smtClean="0">
              <a:latin typeface="Arial" pitchFamily="34" charset="0"/>
              <a:cs typeface="Arial" pitchFamily="34" charset="0"/>
            </a:endParaRPr>
          </a:p>
          <a:p>
            <a:pPr lvl="1">
              <a:buFont typeface="Verdana"/>
              <a:buNone/>
            </a:pPr>
            <a:endParaRPr lang="en-GB" dirty="0" smtClean="0">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46682954"/>
              </p:ext>
            </p:extLst>
          </p:nvPr>
        </p:nvGraphicFramePr>
        <p:xfrm>
          <a:off x="1115616" y="2339689"/>
          <a:ext cx="5544616" cy="3108960"/>
        </p:xfrm>
        <a:graphic>
          <a:graphicData uri="http://schemas.openxmlformats.org/drawingml/2006/table">
            <a:tbl>
              <a:tblPr firstRow="1" bandRow="1">
                <a:tableStyleId>{5C22544A-7EE6-4342-B048-85BDC9FD1C3A}</a:tableStyleId>
              </a:tblPr>
              <a:tblGrid>
                <a:gridCol w="2032000"/>
                <a:gridCol w="1784424"/>
                <a:gridCol w="1728192"/>
              </a:tblGrid>
              <a:tr h="370840">
                <a:tc>
                  <a:txBody>
                    <a:bodyPr/>
                    <a:lstStyle/>
                    <a:p>
                      <a:r>
                        <a:rPr lang="en-GB" dirty="0" smtClean="0"/>
                        <a:t>LOCATION</a:t>
                      </a:r>
                      <a:endParaRPr lang="en-GB" dirty="0"/>
                    </a:p>
                  </a:txBody>
                  <a:tcPr/>
                </a:tc>
                <a:tc>
                  <a:txBody>
                    <a:bodyPr/>
                    <a:lstStyle/>
                    <a:p>
                      <a:r>
                        <a:rPr lang="en-GB" dirty="0" smtClean="0"/>
                        <a:t>ROOM</a:t>
                      </a:r>
                      <a:endParaRPr lang="en-GB" dirty="0"/>
                    </a:p>
                  </a:txBody>
                  <a:tcPr/>
                </a:tc>
                <a:tc>
                  <a:txBody>
                    <a:bodyPr/>
                    <a:lstStyle/>
                    <a:p>
                      <a:r>
                        <a:rPr lang="en-GB" dirty="0" smtClean="0"/>
                        <a:t>No.</a:t>
                      </a:r>
                      <a:r>
                        <a:rPr lang="en-GB" baseline="0" dirty="0" smtClean="0"/>
                        <a:t> Computers</a:t>
                      </a:r>
                      <a:endParaRPr lang="en-GB" dirty="0"/>
                    </a:p>
                  </a:txBody>
                  <a:tcPr/>
                </a:tc>
              </a:tr>
              <a:tr h="370840">
                <a:tc>
                  <a:txBody>
                    <a:bodyPr/>
                    <a:lstStyle/>
                    <a:p>
                      <a:r>
                        <a:rPr lang="en-GB" b="1" dirty="0" smtClean="0">
                          <a:latin typeface="Arial" pitchFamily="34" charset="0"/>
                          <a:cs typeface="Arial" pitchFamily="34" charset="0"/>
                        </a:rPr>
                        <a:t>Ground Floor</a:t>
                      </a:r>
                      <a:endParaRPr lang="en-GB"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itchFamily="34" charset="0"/>
                          <a:cs typeface="Arial" pitchFamily="34" charset="0"/>
                        </a:rPr>
                        <a:t>Library PCs</a:t>
                      </a:r>
                    </a:p>
                    <a:p>
                      <a:pPr marL="0" marR="0" lvl="1"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itchFamily="34" charset="0"/>
                          <a:cs typeface="Arial" pitchFamily="34" charset="0"/>
                        </a:rPr>
                        <a:t>MAC Suite</a:t>
                      </a:r>
                    </a:p>
                  </a:txBody>
                  <a:tcPr/>
                </a:tc>
                <a:tc>
                  <a:txBody>
                    <a:bodyPr/>
                    <a:lstStyle/>
                    <a:p>
                      <a:r>
                        <a:rPr lang="en-GB" dirty="0" smtClean="0"/>
                        <a:t>20</a:t>
                      </a:r>
                    </a:p>
                    <a:p>
                      <a:r>
                        <a:rPr lang="en-GB" dirty="0" smtClean="0"/>
                        <a:t>25</a:t>
                      </a:r>
                      <a:endParaRPr lang="en-GB" dirty="0"/>
                    </a:p>
                  </a:txBody>
                  <a:tcPr/>
                </a:tc>
              </a:tr>
              <a:tr h="370840">
                <a:tc>
                  <a:txBody>
                    <a:bodyPr/>
                    <a:lstStyle/>
                    <a:p>
                      <a:r>
                        <a:rPr lang="en-GB" b="1" dirty="0" smtClean="0">
                          <a:latin typeface="Arial" pitchFamily="34" charset="0"/>
                          <a:cs typeface="Arial" pitchFamily="34" charset="0"/>
                        </a:rPr>
                        <a:t>First Floor</a:t>
                      </a:r>
                      <a:endParaRPr lang="en-GB" dirty="0"/>
                    </a:p>
                  </a:txBody>
                  <a:tcPr/>
                </a:tc>
                <a:tc>
                  <a:txBody>
                    <a:bodyPr/>
                    <a:lstStyle/>
                    <a:p>
                      <a:r>
                        <a:rPr lang="en-GB" b="1" dirty="0" smtClean="0">
                          <a:latin typeface="Arial" pitchFamily="34" charset="0"/>
                          <a:cs typeface="Arial" pitchFamily="34" charset="0"/>
                        </a:rPr>
                        <a:t>IT POD1</a:t>
                      </a:r>
                    </a:p>
                    <a:p>
                      <a:r>
                        <a:rPr lang="en-GB" b="1" dirty="0" smtClean="0">
                          <a:latin typeface="Arial" pitchFamily="34" charset="0"/>
                          <a:cs typeface="Arial" pitchFamily="34" charset="0"/>
                        </a:rPr>
                        <a:t>1.06</a:t>
                      </a:r>
                    </a:p>
                    <a:p>
                      <a:r>
                        <a:rPr lang="en-GB" b="1" dirty="0" smtClean="0">
                          <a:latin typeface="Arial" pitchFamily="34" charset="0"/>
                          <a:cs typeface="Arial" pitchFamily="34" charset="0"/>
                        </a:rPr>
                        <a:t>1.07</a:t>
                      </a:r>
                      <a:endParaRPr lang="en-GB" dirty="0"/>
                    </a:p>
                  </a:txBody>
                  <a:tcPr/>
                </a:tc>
                <a:tc>
                  <a:txBody>
                    <a:bodyPr/>
                    <a:lstStyle/>
                    <a:p>
                      <a:r>
                        <a:rPr lang="en-GB" dirty="0" smtClean="0"/>
                        <a:t>16</a:t>
                      </a:r>
                    </a:p>
                    <a:p>
                      <a:r>
                        <a:rPr lang="en-GB" dirty="0" smtClean="0"/>
                        <a:t>14</a:t>
                      </a:r>
                    </a:p>
                    <a:p>
                      <a:r>
                        <a:rPr lang="en-GB" dirty="0" smtClean="0"/>
                        <a:t>14</a:t>
                      </a:r>
                      <a:endParaRPr lang="en-GB" dirty="0"/>
                    </a:p>
                  </a:txBody>
                  <a:tcPr/>
                </a:tc>
              </a:tr>
              <a:tr h="370840">
                <a:tc>
                  <a:txBody>
                    <a:bodyPr/>
                    <a:lstStyle/>
                    <a:p>
                      <a:r>
                        <a:rPr lang="en-GB" b="1" dirty="0" smtClean="0">
                          <a:latin typeface="Arial" pitchFamily="34" charset="0"/>
                          <a:cs typeface="Arial" pitchFamily="34" charset="0"/>
                        </a:rPr>
                        <a:t>Second Floor</a:t>
                      </a:r>
                      <a:endParaRPr lang="en-GB"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itchFamily="34" charset="0"/>
                          <a:cs typeface="Arial" pitchFamily="34" charset="0"/>
                        </a:rPr>
                        <a:t>IT POD2</a:t>
                      </a:r>
                    </a:p>
                    <a:p>
                      <a:pPr marL="0" marR="0" lvl="1"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itchFamily="34" charset="0"/>
                          <a:cs typeface="Arial" pitchFamily="34" charset="0"/>
                        </a:rPr>
                        <a:t>2.04 </a:t>
                      </a:r>
                    </a:p>
                    <a:p>
                      <a:pPr marL="0" marR="0" lvl="1"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itchFamily="34" charset="0"/>
                          <a:cs typeface="Arial" pitchFamily="34" charset="0"/>
                        </a:rPr>
                        <a:t>2.05</a:t>
                      </a:r>
                    </a:p>
                  </a:txBody>
                  <a:tcPr/>
                </a:tc>
                <a:tc>
                  <a:txBody>
                    <a:bodyPr/>
                    <a:lstStyle/>
                    <a:p>
                      <a:r>
                        <a:rPr lang="en-GB" b="1" dirty="0" smtClean="0"/>
                        <a:t>15</a:t>
                      </a:r>
                    </a:p>
                    <a:p>
                      <a:r>
                        <a:rPr lang="en-GB" b="1" dirty="0" smtClean="0"/>
                        <a:t>13</a:t>
                      </a:r>
                    </a:p>
                    <a:p>
                      <a:r>
                        <a:rPr lang="en-GB" b="1" dirty="0" smtClean="0"/>
                        <a:t>14</a:t>
                      </a:r>
                      <a:endParaRPr lang="en-GB" b="1" dirty="0"/>
                    </a:p>
                  </a:txBody>
                  <a:tcPr/>
                </a:tc>
              </a:tr>
            </a:tbl>
          </a:graphicData>
        </a:graphic>
      </p:graphicFrame>
    </p:spTree>
    <p:extLst>
      <p:ext uri="{BB962C8B-B14F-4D97-AF65-F5344CB8AC3E}">
        <p14:creationId xmlns:p14="http://schemas.microsoft.com/office/powerpoint/2010/main" val="725112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24744"/>
            <a:ext cx="8229600" cy="4525963"/>
          </a:xfrm>
        </p:spPr>
        <p:txBody>
          <a:bodyPr/>
          <a:lstStyle/>
          <a:p>
            <a:pPr lvl="0"/>
            <a:r>
              <a:rPr lang="en-GB" dirty="0" smtClean="0">
                <a:latin typeface="Arial" pitchFamily="34" charset="0"/>
                <a:cs typeface="Arial" pitchFamily="34" charset="0"/>
              </a:rPr>
              <a:t>Staff </a:t>
            </a:r>
            <a:r>
              <a:rPr lang="en-GB" dirty="0">
                <a:latin typeface="Arial" pitchFamily="34" charset="0"/>
                <a:cs typeface="Arial" pitchFamily="34" charset="0"/>
              </a:rPr>
              <a:t>PCs</a:t>
            </a:r>
          </a:p>
          <a:p>
            <a:pPr lvl="1"/>
            <a:r>
              <a:rPr lang="en-GB" dirty="0" smtClean="0">
                <a:latin typeface="Arial" pitchFamily="34" charset="0"/>
                <a:cs typeface="Arial" pitchFamily="34" charset="0"/>
              </a:rPr>
              <a:t>TLR Offices</a:t>
            </a:r>
          </a:p>
          <a:p>
            <a:pPr lvl="1"/>
            <a:r>
              <a:rPr lang="en-GB" dirty="0" smtClean="0">
                <a:latin typeface="Arial" pitchFamily="34" charset="0"/>
                <a:cs typeface="Arial" pitchFamily="34" charset="0"/>
              </a:rPr>
              <a:t>Permanent Teaching Staff </a:t>
            </a:r>
            <a:r>
              <a:rPr lang="en-GB" dirty="0">
                <a:latin typeface="Arial" pitchFamily="34" charset="0"/>
                <a:cs typeface="Arial" pitchFamily="34" charset="0"/>
              </a:rPr>
              <a:t>have </a:t>
            </a:r>
            <a:r>
              <a:rPr lang="en-GB" dirty="0" smtClean="0">
                <a:latin typeface="Arial" pitchFamily="34" charset="0"/>
                <a:cs typeface="Arial" pitchFamily="34" charset="0"/>
              </a:rPr>
              <a:t>a..</a:t>
            </a:r>
          </a:p>
          <a:p>
            <a:pPr lvl="2"/>
            <a:r>
              <a:rPr lang="en-GB" dirty="0" smtClean="0">
                <a:latin typeface="Arial" pitchFamily="34" charset="0"/>
                <a:cs typeface="Arial" pitchFamily="34" charset="0"/>
              </a:rPr>
              <a:t>Laptop/Tablet Plus                </a:t>
            </a:r>
            <a:r>
              <a:rPr lang="en-GB" dirty="0">
                <a:latin typeface="Arial" pitchFamily="34" charset="0"/>
                <a:cs typeface="Arial" pitchFamily="34" charset="0"/>
              </a:rPr>
              <a:t>+ </a:t>
            </a:r>
            <a:r>
              <a:rPr lang="en-GB" dirty="0" smtClean="0">
                <a:latin typeface="Arial" pitchFamily="34" charset="0"/>
                <a:cs typeface="Arial" pitchFamily="34" charset="0"/>
              </a:rPr>
              <a:t> iPAD4 </a:t>
            </a:r>
          </a:p>
          <a:p>
            <a:pPr marL="630936" lvl="2" indent="0">
              <a:buNone/>
            </a:pPr>
            <a:endParaRPr lang="en-GB" dirty="0" smtClean="0">
              <a:latin typeface="Arial" pitchFamily="34" charset="0"/>
              <a:cs typeface="Arial" pitchFamily="34" charset="0"/>
            </a:endParaRPr>
          </a:p>
          <a:p>
            <a:pPr lvl="2"/>
            <a:r>
              <a:rPr lang="en-GB" dirty="0" err="1" smtClean="0">
                <a:latin typeface="Arial" pitchFamily="34" charset="0"/>
                <a:cs typeface="Arial" pitchFamily="34" charset="0"/>
              </a:rPr>
              <a:t>Inc</a:t>
            </a:r>
            <a:r>
              <a:rPr lang="en-GB" dirty="0" smtClean="0">
                <a:latin typeface="Arial" pitchFamily="34" charset="0"/>
                <a:cs typeface="Arial" pitchFamily="34" charset="0"/>
              </a:rPr>
              <a:t> – contract options and procedure </a:t>
            </a:r>
          </a:p>
          <a:p>
            <a:pPr lvl="3"/>
            <a:r>
              <a:rPr lang="en-GB" dirty="0" smtClean="0">
                <a:latin typeface="Arial" pitchFamily="34" charset="0"/>
                <a:cs typeface="Arial" pitchFamily="34" charset="0"/>
              </a:rPr>
              <a:t>Onsite and Offsite Contracts available</a:t>
            </a:r>
          </a:p>
          <a:p>
            <a:pPr marL="365760" lvl="1" indent="-256032">
              <a:spcBef>
                <a:spcPts val="400"/>
              </a:spcBef>
              <a:buSzPct val="68000"/>
              <a:buFont typeface="Wingdings 3"/>
              <a:buChar char=""/>
            </a:pPr>
            <a:endParaRPr lang="en-GB" dirty="0">
              <a:latin typeface="Arial" pitchFamily="34" charset="0"/>
              <a:cs typeface="Arial" pitchFamily="34" charset="0"/>
            </a:endParaRPr>
          </a:p>
          <a:p>
            <a:r>
              <a:rPr lang="en-GB" sz="2000" dirty="0" smtClean="0">
                <a:latin typeface="Arial" pitchFamily="34" charset="0"/>
                <a:cs typeface="Arial" pitchFamily="34" charset="0"/>
              </a:rPr>
              <a:t>Staff </a:t>
            </a:r>
            <a:r>
              <a:rPr lang="en-GB" sz="2000" dirty="0" err="1" smtClean="0">
                <a:latin typeface="Arial" pitchFamily="34" charset="0"/>
                <a:cs typeface="Arial" pitchFamily="34" charset="0"/>
              </a:rPr>
              <a:t>iPad</a:t>
            </a:r>
            <a:r>
              <a:rPr lang="en-GB" sz="2000" dirty="0" smtClean="0">
                <a:latin typeface="Arial" pitchFamily="34" charset="0"/>
                <a:cs typeface="Arial" pitchFamily="34" charset="0"/>
              </a:rPr>
              <a:t> Charging Trolley</a:t>
            </a:r>
            <a:endParaRPr lang="en-GB" sz="2000" dirty="0">
              <a:latin typeface="Arial" pitchFamily="34" charset="0"/>
              <a:cs typeface="Arial" pitchFamily="34" charset="0"/>
            </a:endParaRPr>
          </a:p>
        </p:txBody>
      </p:sp>
      <p:sp>
        <p:nvSpPr>
          <p:cNvPr id="3" name="Title 2"/>
          <p:cNvSpPr>
            <a:spLocks noGrp="1"/>
          </p:cNvSpPr>
          <p:nvPr>
            <p:ph type="title"/>
          </p:nvPr>
        </p:nvSpPr>
        <p:spPr/>
        <p:txBody>
          <a:bodyPr/>
          <a:lstStyle/>
          <a:p>
            <a:r>
              <a:rPr lang="en-GB" dirty="0" smtClean="0"/>
              <a:t>Staff devices </a:t>
            </a:r>
            <a:endParaRPr lang="en-GB" dirty="0"/>
          </a:p>
        </p:txBody>
      </p:sp>
      <p:pic>
        <p:nvPicPr>
          <p:cNvPr id="2050" name="Picture 2" descr="http://swotti.starmedia.com/tmp/swotti/cacheEDYX/imgx6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2420888"/>
            <a:ext cx="792088" cy="7920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cdn.thedroidguy.com/wp-content/uploads/2013/05/iPa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2420888"/>
            <a:ext cx="1079104" cy="80932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9991" y="3933056"/>
            <a:ext cx="4128459" cy="3096344"/>
          </a:xfrm>
          <a:prstGeom prst="rect">
            <a:avLst/>
          </a:prstGeom>
        </p:spPr>
      </p:pic>
    </p:spTree>
    <p:extLst>
      <p:ext uri="{BB962C8B-B14F-4D97-AF65-F5344CB8AC3E}">
        <p14:creationId xmlns:p14="http://schemas.microsoft.com/office/powerpoint/2010/main" val="22375312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4787</TotalTime>
  <Words>465</Words>
  <Application>Microsoft Office PowerPoint</Application>
  <PresentationFormat>On-screen Show (4:3)</PresentationFormat>
  <Paragraphs>129</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 From IT SERVICES  @ Featherstone High School  </vt:lpstr>
      <vt:lpstr>PowerPoint Presentation</vt:lpstr>
      <vt:lpstr>Quote from Audit 2013</vt:lpstr>
      <vt:lpstr>Introduction </vt:lpstr>
      <vt:lpstr>COMPUTERS WE PROVIDE 1/3 MAIN SCHOOL &amp; B BLOCK</vt:lpstr>
      <vt:lpstr>PowerPoint Presentation</vt:lpstr>
      <vt:lpstr>COMPUTERS WE PROVIDE 2/2</vt:lpstr>
      <vt:lpstr>COMPUTERS WE PROVIDE 3/3 6th FORM BUDILING</vt:lpstr>
      <vt:lpstr>Staff devices </vt:lpstr>
      <vt:lpstr>MAIN SOFTWARE ON NETWORK 3/3</vt:lpstr>
      <vt:lpstr>Staff iPads and Laptops</vt:lpstr>
      <vt:lpstr>SUPPORT TICKET SYSTEM</vt:lpstr>
      <vt:lpstr>PowerPoint Presentation</vt:lpstr>
      <vt:lpstr>PowerPoint Presentation</vt:lpstr>
      <vt:lpstr>PowerPoint Presentation</vt:lpstr>
      <vt:lpstr>PowerPoint Presentation</vt:lpstr>
      <vt:lpstr>And Finally</vt:lpstr>
    </vt:vector>
  </TitlesOfParts>
  <Company>Featherstone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SERVICES  @ Featherstone High School</dc:title>
  <dc:creator>RAVIUSER</dc:creator>
  <cp:lastModifiedBy>administrator</cp:lastModifiedBy>
  <cp:revision>109</cp:revision>
  <cp:lastPrinted>2014-07-04T09:55:05Z</cp:lastPrinted>
  <dcterms:created xsi:type="dcterms:W3CDTF">2012-01-12T08:40:24Z</dcterms:created>
  <dcterms:modified xsi:type="dcterms:W3CDTF">2014-07-04T10:38:38Z</dcterms:modified>
</cp:coreProperties>
</file>