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82" r:id="rId3"/>
    <p:sldId id="272" r:id="rId4"/>
    <p:sldId id="273" r:id="rId5"/>
    <p:sldId id="257" r:id="rId6"/>
    <p:sldId id="281" r:id="rId7"/>
    <p:sldId id="260" r:id="rId8"/>
    <p:sldId id="275" r:id="rId9"/>
    <p:sldId id="274" r:id="rId10"/>
    <p:sldId id="269" r:id="rId11"/>
    <p:sldId id="268" r:id="rId12"/>
    <p:sldId id="270" r:id="rId13"/>
    <p:sldId id="271" r:id="rId14"/>
    <p:sldId id="278" r:id="rId15"/>
    <p:sldId id="279" r:id="rId16"/>
    <p:sldId id="280" r:id="rId17"/>
    <p:sldId id="276"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83" autoAdjust="0"/>
    <p:restoredTop sz="67445" autoAdjust="0"/>
  </p:normalViewPr>
  <p:slideViewPr>
    <p:cSldViewPr>
      <p:cViewPr varScale="1">
        <p:scale>
          <a:sx n="68" d="100"/>
          <a:sy n="68" d="100"/>
        </p:scale>
        <p:origin x="-9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90A5776-AE77-42A8-88C5-B6C5E39D29FB}" type="datetimeFigureOut">
              <a:rPr lang="en-GB" smtClean="0"/>
              <a:t>04/07/2014</a:t>
            </a:fld>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B858FA6-A86D-4D62-9A03-0FD04491982A}" type="slidenum">
              <a:rPr lang="en-GB" smtClean="0"/>
              <a:t>‹#›</a:t>
            </a:fld>
            <a:endParaRPr lang="en-GB"/>
          </a:p>
        </p:txBody>
      </p:sp>
    </p:spTree>
    <p:extLst>
      <p:ext uri="{BB962C8B-B14F-4D97-AF65-F5344CB8AC3E}">
        <p14:creationId xmlns:p14="http://schemas.microsoft.com/office/powerpoint/2010/main" val="281554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A9C772C-B4D0-457D-8DBF-8B6738786E56}" type="datetimeFigureOut">
              <a:rPr lang="en-GB" smtClean="0"/>
              <a:t>04/07/2014</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2144EDA-4E24-4A7E-A77C-925A3B721685}" type="slidenum">
              <a:rPr lang="en-GB" smtClean="0"/>
              <a:t>‹#›</a:t>
            </a:fld>
            <a:endParaRPr lang="en-GB"/>
          </a:p>
        </p:txBody>
      </p:sp>
    </p:spTree>
    <p:extLst>
      <p:ext uri="{BB962C8B-B14F-4D97-AF65-F5344CB8AC3E}">
        <p14:creationId xmlns:p14="http://schemas.microsoft.com/office/powerpoint/2010/main" val="343636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Guidance for school staff regarding social networking sites</a:t>
            </a:r>
            <a:endParaRPr lang="en-GB" dirty="0" smtClean="0"/>
          </a:p>
          <a:p>
            <a:pPr marL="109728" indent="0">
              <a:buNone/>
            </a:pPr>
            <a:endParaRPr lang="en-GB" dirty="0" smtClean="0"/>
          </a:p>
          <a:p>
            <a:r>
              <a:rPr lang="en-GB" dirty="0" smtClean="0"/>
              <a:t>Many of you will belong to a social networking site (</a:t>
            </a:r>
            <a:r>
              <a:rPr lang="en-GB" dirty="0" err="1" smtClean="0"/>
              <a:t>eg</a:t>
            </a:r>
            <a:r>
              <a:rPr lang="en-GB" dirty="0" smtClean="0"/>
              <a:t> Facebook, Twitter, My Space) and there are some important issues to note if you want to protect yourself.</a:t>
            </a:r>
          </a:p>
          <a:p>
            <a:pPr lvl="0"/>
            <a:r>
              <a:rPr lang="en-GB" dirty="0" smtClean="0"/>
              <a:t>Do not accept any contact with current or previous pupils </a:t>
            </a:r>
          </a:p>
          <a:p>
            <a:pPr lvl="0"/>
            <a:r>
              <a:rPr lang="en-GB" dirty="0" smtClean="0"/>
              <a:t>If under 18s are on your list (perhaps family members) be especially careful that the content is appropriate, including photos   </a:t>
            </a:r>
          </a:p>
          <a:p>
            <a:pPr lvl="0"/>
            <a:r>
              <a:rPr lang="en-GB" dirty="0" smtClean="0"/>
              <a:t>Avoid bad language, sexual connotations, obscene jokes </a:t>
            </a:r>
          </a:p>
          <a:p>
            <a:pPr lvl="0"/>
            <a:r>
              <a:rPr lang="en-GB" dirty="0" smtClean="0"/>
              <a:t>Avoid criticism of your employer </a:t>
            </a:r>
          </a:p>
          <a:p>
            <a:r>
              <a:rPr lang="en-GB" dirty="0" smtClean="0"/>
              <a:t>Remember these sites are not always private - often there is a wide access. Ensure that your privacy settings are set to private.  Do not say anything that you would not say in public. This is especially important as there have been cases across the country where people have been found to be showing "poor judgment"  in relation to professional conduct and/or safeguarding which may be recorded on their permanent record which could affect references. </a:t>
            </a:r>
          </a:p>
          <a:p>
            <a:endParaRPr lang="en-GB" dirty="0"/>
          </a:p>
        </p:txBody>
      </p:sp>
      <p:sp>
        <p:nvSpPr>
          <p:cNvPr id="4" name="Slide Number Placeholder 3"/>
          <p:cNvSpPr>
            <a:spLocks noGrp="1"/>
          </p:cNvSpPr>
          <p:nvPr>
            <p:ph type="sldNum" sz="quarter" idx="10"/>
          </p:nvPr>
        </p:nvSpPr>
        <p:spPr/>
        <p:txBody>
          <a:bodyPr/>
          <a:lstStyle/>
          <a:p>
            <a:fld id="{B2144EDA-4E24-4A7E-A77C-925A3B721685}" type="slidenum">
              <a:rPr lang="en-GB" smtClean="0"/>
              <a:t>17</a:t>
            </a:fld>
            <a:endParaRPr lang="en-GB"/>
          </a:p>
        </p:txBody>
      </p:sp>
    </p:spTree>
    <p:extLst>
      <p:ext uri="{BB962C8B-B14F-4D97-AF65-F5344CB8AC3E}">
        <p14:creationId xmlns:p14="http://schemas.microsoft.com/office/powerpoint/2010/main" val="4227138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BD6DAC-3B48-4878-8B27-BC2B79E83CC8}" type="datetimeFigureOut">
              <a:rPr lang="en-GB" smtClean="0"/>
              <a:pPr/>
              <a:t>04/07/2014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1970A5-C23F-4F29-8186-49728CAA16B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D1970A5-C23F-4F29-8186-49728CAA16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D1970A5-C23F-4F29-8186-49728CAA16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D1970A5-C23F-4F29-8186-49728CAA16BC}"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D1970A5-C23F-4F29-8186-49728CAA16BC}"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D1970A5-C23F-4F29-8186-49728CAA16BC}"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D1970A5-C23F-4F29-8186-49728CAA16B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D1970A5-C23F-4F29-8186-49728CAA16BC}"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8BD6DAC-3B48-4878-8B27-BC2B79E83CC8}" type="datetimeFigureOut">
              <a:rPr lang="en-GB" smtClean="0"/>
              <a:pPr/>
              <a:t>04/07/2014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D1970A5-C23F-4F29-8186-49728CAA16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8BD6DAC-3B48-4878-8B27-BC2B79E83CC8}" type="datetimeFigureOut">
              <a:rPr lang="en-GB" smtClean="0"/>
              <a:pPr/>
              <a:t>04/07/2014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D1970A5-C23F-4F29-8186-49728CAA16B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8BD6DAC-3B48-4878-8B27-BC2B79E83CC8}" type="datetimeFigureOut">
              <a:rPr lang="en-GB" smtClean="0"/>
              <a:pPr/>
              <a:t>04/07/2014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D1970A5-C23F-4F29-8186-49728CAA16BC}"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BD6DAC-3B48-4878-8B27-BC2B79E83CC8}" type="datetimeFigureOut">
              <a:rPr lang="en-GB" smtClean="0"/>
              <a:pPr/>
              <a:t>04/07/2014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1970A5-C23F-4F29-8186-49728CAA16B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4320480"/>
          </a:xfrm>
        </p:spPr>
        <p:txBody>
          <a:bodyPr>
            <a:normAutofit/>
          </a:bodyPr>
          <a:lstStyle/>
          <a:p>
            <a:r>
              <a:rPr lang="en-GB" dirty="0" smtClean="0"/>
              <a:t> From IT SERVICES </a:t>
            </a:r>
            <a:br>
              <a:rPr lang="en-GB" dirty="0" smtClean="0"/>
            </a:br>
            <a:r>
              <a:rPr lang="en-GB" dirty="0" smtClean="0"/>
              <a:t>@</a:t>
            </a:r>
            <a:br>
              <a:rPr lang="en-GB" dirty="0" smtClean="0"/>
            </a:br>
            <a:r>
              <a:rPr lang="en-GB" dirty="0" smtClean="0"/>
              <a:t>Featherstone High School</a:t>
            </a:r>
            <a:br>
              <a:rPr lang="en-GB" dirty="0" smtClean="0"/>
            </a:br>
            <a:r>
              <a:rPr lang="en-GB" dirty="0"/>
              <a:t/>
            </a:r>
            <a:br>
              <a:rPr lang="en-GB" dirty="0"/>
            </a:br>
            <a:endParaRPr lang="en-GB" dirty="0"/>
          </a:p>
        </p:txBody>
      </p:sp>
      <p:sp>
        <p:nvSpPr>
          <p:cNvPr id="5" name="Subtitle 2"/>
          <p:cNvSpPr txBox="1">
            <a:spLocks/>
          </p:cNvSpPr>
          <p:nvPr/>
        </p:nvSpPr>
        <p:spPr>
          <a:xfrm>
            <a:off x="467544" y="5445224"/>
            <a:ext cx="8064896" cy="144016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GB" sz="1400" dirty="0" smtClean="0">
                <a:solidFill>
                  <a:schemeClr val="bg1"/>
                </a:solidFill>
              </a:rPr>
              <a:t>Network Manager: 		</a:t>
            </a:r>
            <a:r>
              <a:rPr lang="en-GB" sz="1400" dirty="0" err="1" smtClean="0">
                <a:solidFill>
                  <a:schemeClr val="bg1"/>
                </a:solidFill>
              </a:rPr>
              <a:t>Harjinder</a:t>
            </a:r>
            <a:r>
              <a:rPr lang="en-GB" sz="1400" dirty="0" smtClean="0">
                <a:solidFill>
                  <a:schemeClr val="bg1"/>
                </a:solidFill>
              </a:rPr>
              <a:t> </a:t>
            </a:r>
            <a:r>
              <a:rPr lang="en-GB" sz="1400" dirty="0" err="1" smtClean="0">
                <a:solidFill>
                  <a:schemeClr val="bg1"/>
                </a:solidFill>
              </a:rPr>
              <a:t>Bhambra</a:t>
            </a:r>
            <a:endParaRPr lang="en-GB" sz="1400" dirty="0" smtClean="0">
              <a:solidFill>
                <a:schemeClr val="bg1"/>
              </a:solidFill>
            </a:endParaRPr>
          </a:p>
          <a:p>
            <a:pPr algn="l"/>
            <a:r>
              <a:rPr lang="en-GB" sz="1400" dirty="0" smtClean="0">
                <a:solidFill>
                  <a:schemeClr val="bg1"/>
                </a:solidFill>
              </a:rPr>
              <a:t>MIS Manager: 		Ravi </a:t>
            </a:r>
            <a:r>
              <a:rPr lang="en-GB" sz="1400" dirty="0" err="1" smtClean="0">
                <a:solidFill>
                  <a:schemeClr val="bg1"/>
                </a:solidFill>
              </a:rPr>
              <a:t>Singdia</a:t>
            </a:r>
            <a:endParaRPr lang="en-GB" sz="1400" dirty="0" smtClean="0">
              <a:solidFill>
                <a:schemeClr val="bg1"/>
              </a:solidFill>
            </a:endParaRPr>
          </a:p>
          <a:p>
            <a:pPr algn="l"/>
            <a:r>
              <a:rPr lang="en-GB" sz="1400" dirty="0" smtClean="0">
                <a:solidFill>
                  <a:schemeClr val="bg1"/>
                </a:solidFill>
              </a:rPr>
              <a:t>Senior IT Technician: 	</a:t>
            </a:r>
            <a:r>
              <a:rPr lang="en-GB" sz="1400" dirty="0" err="1" smtClean="0">
                <a:solidFill>
                  <a:schemeClr val="bg1"/>
                </a:solidFill>
              </a:rPr>
              <a:t>Inderjeet</a:t>
            </a:r>
            <a:r>
              <a:rPr lang="en-GB" sz="1400" dirty="0" smtClean="0">
                <a:solidFill>
                  <a:schemeClr val="bg1"/>
                </a:solidFill>
              </a:rPr>
              <a:t> </a:t>
            </a:r>
            <a:r>
              <a:rPr lang="en-GB" sz="1400" dirty="0" err="1" smtClean="0">
                <a:solidFill>
                  <a:schemeClr val="bg1"/>
                </a:solidFill>
              </a:rPr>
              <a:t>Sohal</a:t>
            </a:r>
            <a:endParaRPr lang="en-GB" sz="1400" dirty="0" smtClean="0">
              <a:solidFill>
                <a:schemeClr val="bg1"/>
              </a:solidFill>
            </a:endParaRPr>
          </a:p>
          <a:p>
            <a:pPr algn="l"/>
            <a:r>
              <a:rPr lang="en-GB" sz="1400" dirty="0" smtClean="0">
                <a:solidFill>
                  <a:schemeClr val="bg1"/>
                </a:solidFill>
              </a:rPr>
              <a:t>Network helpdesk operator: 	</a:t>
            </a:r>
            <a:r>
              <a:rPr lang="en-GB" sz="1400" dirty="0" err="1" smtClean="0">
                <a:solidFill>
                  <a:schemeClr val="bg1"/>
                </a:solidFill>
              </a:rPr>
              <a:t>Shama</a:t>
            </a:r>
            <a:r>
              <a:rPr lang="en-GB" sz="1400" dirty="0" smtClean="0">
                <a:solidFill>
                  <a:schemeClr val="bg1"/>
                </a:solidFill>
              </a:rPr>
              <a:t> </a:t>
            </a:r>
            <a:r>
              <a:rPr lang="en-GB" sz="1400" dirty="0" err="1" smtClean="0">
                <a:solidFill>
                  <a:schemeClr val="bg1"/>
                </a:solidFill>
              </a:rPr>
              <a:t>Yasin</a:t>
            </a:r>
            <a:endParaRPr lang="en-GB" sz="1400" dirty="0" smtClean="0">
              <a:solidFill>
                <a:schemeClr val="bg1"/>
              </a:solidFill>
            </a:endParaRPr>
          </a:p>
          <a:p>
            <a:pPr algn="l"/>
            <a:r>
              <a:rPr lang="en-GB" sz="1400" dirty="0" smtClean="0">
                <a:solidFill>
                  <a:schemeClr val="bg1"/>
                </a:solidFill>
              </a:rPr>
              <a:t>Network / Laptop Technician:	Amir Malik</a:t>
            </a:r>
          </a:p>
        </p:txBody>
      </p:sp>
      <p:pic>
        <p:nvPicPr>
          <p:cNvPr id="1026" name="Picture 2" descr="http://boundlessmediasolutions.com/wp-content/uploads/2012/10/Welcometomy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2823621"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00000"/>
          </a:xfrm>
        </p:spPr>
        <p:txBody>
          <a:bodyPr>
            <a:normAutofit/>
          </a:bodyPr>
          <a:lstStyle/>
          <a:p>
            <a:pPr marL="109728" indent="0">
              <a:buNone/>
            </a:pPr>
            <a:endParaRPr lang="en-GB" b="1" dirty="0" smtClean="0">
              <a:solidFill>
                <a:schemeClr val="accent1">
                  <a:lumMod val="75000"/>
                </a:schemeClr>
              </a:solidFill>
              <a:latin typeface="Arial" pitchFamily="34" charset="0"/>
              <a:cs typeface="Arial" pitchFamily="34" charset="0"/>
            </a:endParaRPr>
          </a:p>
          <a:p>
            <a:pPr marL="109728" indent="0">
              <a:buNone/>
            </a:pPr>
            <a:r>
              <a:rPr lang="en-GB" b="1" dirty="0" smtClean="0">
                <a:solidFill>
                  <a:schemeClr val="accent1">
                    <a:lumMod val="75000"/>
                  </a:schemeClr>
                </a:solidFill>
                <a:latin typeface="Arial" pitchFamily="34" charset="0"/>
                <a:cs typeface="Arial" pitchFamily="34" charset="0"/>
              </a:rPr>
              <a:t>ALL </a:t>
            </a:r>
            <a:r>
              <a:rPr lang="en-GB" b="1" dirty="0">
                <a:solidFill>
                  <a:schemeClr val="accent1">
                    <a:lumMod val="75000"/>
                  </a:schemeClr>
                </a:solidFill>
                <a:latin typeface="Arial" pitchFamily="34" charset="0"/>
                <a:cs typeface="Arial" pitchFamily="34" charset="0"/>
              </a:rPr>
              <a:t>REMOTE ACCESS IS SINGLE SIGN ON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Remote </a:t>
            </a:r>
            <a:r>
              <a:rPr lang="en-GB" dirty="0">
                <a:latin typeface="Arial" pitchFamily="34" charset="0"/>
                <a:cs typeface="Arial" pitchFamily="34" charset="0"/>
              </a:rPr>
              <a:t>Access </a:t>
            </a:r>
          </a:p>
          <a:p>
            <a:pPr lvl="1"/>
            <a:r>
              <a:rPr lang="en-GB" sz="1700" dirty="0" err="1">
                <a:latin typeface="Arial" pitchFamily="34" charset="0"/>
                <a:cs typeface="Arial" pitchFamily="34" charset="0"/>
              </a:rPr>
              <a:t>Groupwise</a:t>
            </a:r>
            <a:r>
              <a:rPr lang="en-GB" sz="1700" dirty="0">
                <a:latin typeface="Arial" pitchFamily="34" charset="0"/>
                <a:cs typeface="Arial" pitchFamily="34" charset="0"/>
              </a:rPr>
              <a:t> </a:t>
            </a:r>
            <a:r>
              <a:rPr lang="en-GB" sz="1700" dirty="0" smtClean="0">
                <a:latin typeface="Arial" pitchFamily="34" charset="0"/>
                <a:cs typeface="Arial" pitchFamily="34" charset="0"/>
              </a:rPr>
              <a:t>Email 		</a:t>
            </a:r>
          </a:p>
          <a:p>
            <a:pPr lvl="1"/>
            <a:r>
              <a:rPr lang="en-GB" sz="1700" dirty="0" smtClean="0">
                <a:latin typeface="Arial" pitchFamily="34" charset="0"/>
                <a:cs typeface="Arial" pitchFamily="34" charset="0"/>
              </a:rPr>
              <a:t>Shared Drives 		</a:t>
            </a:r>
          </a:p>
          <a:p>
            <a:pPr lvl="1"/>
            <a:r>
              <a:rPr lang="en-GB" sz="1700" dirty="0" smtClean="0">
                <a:latin typeface="Arial" pitchFamily="34" charset="0"/>
                <a:cs typeface="Arial" pitchFamily="34" charset="0"/>
              </a:rPr>
              <a:t>Support Ticket System (</a:t>
            </a:r>
            <a:r>
              <a:rPr lang="en-GB" sz="1700" dirty="0" err="1" smtClean="0">
                <a:latin typeface="Arial" pitchFamily="34" charset="0"/>
                <a:cs typeface="Arial" pitchFamily="34" charset="0"/>
              </a:rPr>
              <a:t>Kayako</a:t>
            </a:r>
            <a:r>
              <a:rPr lang="en-GB" sz="1700" dirty="0" smtClean="0">
                <a:latin typeface="Arial" pitchFamily="34" charset="0"/>
                <a:cs typeface="Arial" pitchFamily="34" charset="0"/>
              </a:rPr>
              <a:t>)</a:t>
            </a:r>
          </a:p>
          <a:p>
            <a:pPr lvl="1"/>
            <a:r>
              <a:rPr lang="en-GB" sz="1700" dirty="0" err="1" smtClean="0">
                <a:latin typeface="Arial" pitchFamily="34" charset="0"/>
                <a:cs typeface="Arial" pitchFamily="34" charset="0"/>
              </a:rPr>
              <a:t>MyBigCampus</a:t>
            </a:r>
            <a:r>
              <a:rPr lang="en-GB" sz="1700" dirty="0" smtClean="0">
                <a:latin typeface="Arial" pitchFamily="34" charset="0"/>
                <a:cs typeface="Arial" pitchFamily="34" charset="0"/>
              </a:rPr>
              <a:t>		</a:t>
            </a:r>
          </a:p>
          <a:p>
            <a:pPr lvl="1"/>
            <a:r>
              <a:rPr lang="en-GB" sz="1700" dirty="0" smtClean="0">
                <a:latin typeface="Arial" pitchFamily="34" charset="0"/>
                <a:cs typeface="Arial" pitchFamily="34" charset="0"/>
              </a:rPr>
              <a:t>Google Services (Docs &amp; Drive)</a:t>
            </a:r>
          </a:p>
          <a:p>
            <a:pPr lvl="1"/>
            <a:r>
              <a:rPr lang="en-GB" sz="1700" dirty="0" smtClean="0">
                <a:latin typeface="Arial" pitchFamily="34" charset="0"/>
                <a:cs typeface="Arial" pitchFamily="34" charset="0"/>
              </a:rPr>
              <a:t>Home Folder (Novell </a:t>
            </a:r>
            <a:r>
              <a:rPr lang="en-GB" sz="1700" dirty="0" err="1" smtClean="0">
                <a:latin typeface="Arial" pitchFamily="34" charset="0"/>
                <a:cs typeface="Arial" pitchFamily="34" charset="0"/>
              </a:rPr>
              <a:t>Filr</a:t>
            </a:r>
            <a:r>
              <a:rPr lang="en-GB" sz="1700" dirty="0" smtClean="0">
                <a:latin typeface="Arial" pitchFamily="34" charset="0"/>
                <a:cs typeface="Arial" pitchFamily="34" charset="0"/>
              </a:rPr>
              <a:t>)</a:t>
            </a:r>
          </a:p>
          <a:p>
            <a:pPr lvl="1"/>
            <a:r>
              <a:rPr lang="en-GB" sz="1700" dirty="0" smtClean="0">
                <a:latin typeface="Arial" pitchFamily="34" charset="0"/>
                <a:cs typeface="Arial" pitchFamily="34" charset="0"/>
              </a:rPr>
              <a:t>Password Self Service</a:t>
            </a:r>
          </a:p>
          <a:p>
            <a:pPr lvl="1"/>
            <a:r>
              <a:rPr lang="en-GB" sz="1700" dirty="0" err="1" smtClean="0">
                <a:latin typeface="Arial" pitchFamily="34" charset="0"/>
                <a:cs typeface="Arial" pitchFamily="34" charset="0"/>
              </a:rPr>
              <a:t>RoomBookingSystem</a:t>
            </a:r>
            <a:endParaRPr lang="en-GB" sz="1700" dirty="0" smtClean="0">
              <a:latin typeface="Arial" pitchFamily="34" charset="0"/>
              <a:cs typeface="Arial" pitchFamily="34" charset="0"/>
            </a:endParaRPr>
          </a:p>
          <a:p>
            <a:pPr lvl="1"/>
            <a:endParaRPr lang="en-GB" sz="1700" dirty="0" smtClean="0">
              <a:latin typeface="Arial" pitchFamily="34" charset="0"/>
              <a:cs typeface="Arial" pitchFamily="34" charset="0"/>
            </a:endParaRPr>
          </a:p>
          <a:p>
            <a:pPr lvl="1"/>
            <a:endParaRPr lang="en-GB" sz="1700" dirty="0" smtClean="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GB" sz="3500" dirty="0" smtClean="0"/>
              <a:t>MAIN SOFTWARE ON NETWORK 3/</a:t>
            </a:r>
            <a:r>
              <a:rPr lang="en-GB" sz="3500" dirty="0"/>
              <a:t>3</a:t>
            </a:r>
          </a:p>
        </p:txBody>
      </p:sp>
      <p:sp>
        <p:nvSpPr>
          <p:cNvPr id="4" name="AutoShape 8" descr="data:image/jpeg;base64,/9j/4AAQSkZJRgABAQAAAQABAAD/2wCEAAkGBxITEhMUEBIQFRUVFBgXFxUUFBAQFhQUFRgWFhcVExUYHCggGBolGxUUITEhJSkrLi46FyAzODMtNygtLisBCgoKDg0OGxAQGi0lHyQrLCwwLSwsLCwtLCwsLS0sLC8sLCwsLCwsLDAsLCwsLCwsLCwsLSwsLCwsLCwyLCwvLP/AABEIAJcBTQMBEQACEQEDEQH/xAAcAAEAAQUBAQAAAAAAAAAAAAAABgIDBAUHAQj/xABIEAABAwEEBgcCCgcHBQAAAAABAAIDEQQSITEFBkFRYXEHEyJygZGxMsEzNUJSc6Gys9HwFCM0VIKD0hZTYpLC4fEVFySTo//EABoBAQACAwEAAAAAAAAAAAAAAAABBAIDBQb/xAAyEQEAAgECAggEBgMBAQAAAAAAAQIDETEEIQUSEzJBUXHBM2GBsSKRodHh8BRS8UIk/9oADAMBAAIRAxEAPwDuKAgICAgICAgICAgICAgICAgICAgICAgICAgICAgICAgICAgICAgICAgICAgICAgICAgICAgICAgICAgICAgICAgICAgICAgICAgICAgICAgICAgICAg1mmNP2aylotMzYy8EtvBxqG0rSg4jzWVaWttDOuO1u7DX/wBu9G/vcflJ/Ssuyv5MuwyeTaaI01Z7U1zrNK2QNN1xF4UNK0xG4rG1ZruwtS1e9DE0jrZYoJHRTWhjHtpVpD6ioDhkNxCmMdpjWIZVxXtGsQxv7d6N/e4/KT+lT2V/JPYZPJu9H26OaNssLg9jq3XCtDQkHPiCsJiYnSWu1ZrOktK/XjRwJBtUYIJBFH4EYEZLPsr+TZ2GTyUnXzRv73H5Sf0p2N/I7DJ5JItbUtWmdrGl7zRoGJWF71pWbWnlAj79bm1wicW7y4A/5ae9cyela68q8vX2/lh1280fbmTMvRnDIg4EHcQujhz0zV61WUTqyVtSICAgICAgICAgIKJZmt9pzW8yB6rG1q13kUxWljvZex3JwPoorkrbaYk1XVmCAgICAgICAgICAgICAgICDk/Tf8JY+5N6xK5wu0/T3XuD2t9PdzNWVx13oT/Z7T9OPsNVPid49FDi+9HohfSf8Z2j+V9zGt+DuQscP8OEWW1vd+6Nfi2zd1/3j1z83fly8/xJcJ0j8NL9K/7RV+u0OlXaGLN7J5H0Uxuzjd9ShcpxGg1zr1TKZdZj5GlVzOlNeyj19pY32Q5cNrSTUqt+X5t1tedTT6ry6vRWvWt5aQzolq7TMQEBAQEBAQEBBEdN6xuJLIDRowLxm7unYOK4nFdIWmerinl5+fo1zbyR17iTUkknacSfFcuZ1nWWLxButE6wyRkCQl7OOLm8WnbyP1K/w3H3xzpfnH6sotomkMoc0OaQQRUEbQu9W0WiLRtLYrWQICAgICAgICAgICAgICDk/Tf8JY+5N6xK5wu0/T3XuD2t9PdzNWVx13oT/Z7T9OPsNVPid49FDi+9HohfSf8AGdo/lfcxrfg7kLHD/DhFltb3fujX4ts3df8AePXPzd+XLz/ElwnSPw0v0r/tFX67Q6VdoYs3snkfRTG7ON31KFynEW7VZ2yNLHirTmPztWGTHXJWa2jlIjr9URXCUhu4tBPnUei5c9FRryvy9GHUb3R1gZCy6wcSTiXHeV0cGCmGvVqyiNGUtyRB4SgAoPUGp0vrLZLMaWi0RsdStypc+m+42rvqWdcdrbQzrivbaGoi6SNGONP0hw4uhtDR5lmHis5wZPL7Nk8Nkjw/WEj0fpGGdt+CWORu9jmvAO40yPBaprMcparVms6TDKUMWo1otZjgNM3m4ORqT9QPmqXSGWceGdN55f36MbTyQVeda1yzwOe4NYC5xyAWVKWvbq1jWRetujpYqdawtrkagg+IWzLgyYu/GhMTDFWkSvUy1kh8R+T2m8j7Q86HxK7PReWZicc+HOPdnSUmXWZrc1oYzF7mtH+IhvqsbXrSNbTEeosx6ShJoJYidwe38VrrxGK06RePzhGsMpbkiDwlAvBNQBQKpqF4JqPUBAQEBByfpv8AhLH3JvWJXOF2n6e69we1vp7uZqyuOu9Cf7Pafpx9hqp8TvHoocX3o9EL6T/jO0fyvuY1vwdyFjh/hwiy2t7v3Rr8W2buv+8eufm78uXn+JLhOkfhpfpX/aKv12h0q7QxZvZPI+imN2cbvqULlOIPcACSaACpJ2AKJmIjWRqtC6V6901MGtLbu+6a4nmQqnC8V29reUbejGJ1bZXGQg43r7r9NJK+CxyOjiYS0vYbr5XDBxDxi1lcqZ0rWhoruLDERrZ0MPDxEda27n83bNX9ona7tE8yVYjlstRy2dc6EWgWe00AH68fYaqfFd6PRQ4zvR6LPSPr4+N7rLY3XXNwlmGbT/dxnYd7tmQxrScOGJjrWTw+CJjrWcqJqSTUkmpJxJJzJO0q2vPEGVozSMtnkEsEjo3ja3aNzhk5vA4KLVi0aSxtWLRpLu2o+tLbdDeIDZo6CVgyBOT21+S6h5UIxpU0MuPqT8nNzYpxz8lOux7MQ4u+oD8VxOlZ/DWPnKtdFFxmCQamNHWvJ2R+pFfRdPouI7S0/JlRla0aVifGGRuDyXA1biGgcd+xbeP4rFfH1KzrPyTaYRVcdg32poPXuOzqz9pq6PRcT20z8veGVN2frBp8sJjhIvD2n53eDePp6WeN46aT2ePfxnyTayKSPLjVxJJzJJJPiVxrTNp1nnLBSoGfozS8sJF01btYTh4fNPJWcHFZMM8p5eX92TE6J1YbW2VgezI+YO0HivRYstctIvVsidWj12HYi7x9FzulY/BX19mN0RuhcTSGCXakjsSd8ei7fRUfgt6+zOiOaXH6+b6R/wBorlcTEdtf1n7sZ3Y0QFRzHqtVYjrQh1BevbhAQEBByfpv+Esfcm9Ylc4Xafp7r3B7W+nu5mrK4670J/s9p+nH2GqnxO8eihxfej0QvpP+M7R/K+5jW/B3IWOH+HCLLa3u/dGvxbZu6/7x65+bvy5ef4kuE6R+Gl+lf9oq/XaHSrtDFm9k8j6KY3Zxu+pQuU4iOa36RutELTi7F3d2DxPpxXK6S4jSOyjx39P5YWnwa3VG0XZ7p+W0jxGI+oOVXo3J1c3V84/vuiu6bLvtjWaz2ww2O0yt9pkMjm94NN366LKka2iGeOvWvEfN83ALpuuIOm9HlsfZdG2+ctcC03mXgWhzuraGUrmL1BVVc0Ra8Qp54i+SsOZucSSSSSSSScSScSTxJVpcSDUXQDbbahHISImNMklDQlrSBdB2VLhjuqteW/UrrDVmydSusbpbbNMavPjdGLPdwIEkcFx/Bwk9o78c9q0xXNE7/q0RTiInXX9XMVaXEo6NtJmDSEOPZlPUuG+/7HjfDPMrVmrrSWniK9bHPy5uq67ZRc3f6V5npXav1ci6KrjMEg1Q9qX6P3rp9Gd63oyqjwXLjZi9UiWaNs5stmklcKPcMAfk7GA+JqV2cGOeG4e2S3en+wzjlCKE71xmC5ZrO6RwawFzjkB+cFnTHa9urWNZGbbdBzxNvuaC0Z3TWnMLfl4LNir1rRy+SZrMNaqqEh1OtZEjozk8VHeb/tXyXT6My6Xmnn94/v6MqSzNdfYj7x9Fv6V7lfX2TdElxWCW6lexJ3x6LtdFdy3r7M6I7pb4eb6R/wBorl8T8a/rP3Yzuxo8xzHqtVd4Q6evXNwgICAg5R03jt2M/wCGb1h/FW+F2n6e69we1vp7uZK0uOndD2mIImWiKaWONxe17b7msDm3bpuknGl3HmFV4iszMTClxVLTMTEIhr5b457faJInBzC5oa4Yh1yNjCWnaKtOO1bsVZrSIlYw1mtIiWgWxtdp6O9YrKzR0YlnhjdFfD2ve1rh23uaQ04moIpTlmqOalpvyhzs+O05OUbuN2mW897h8p7nf5iT71diNIdCI0jRZe2oIG0UUwmN31DLKGNLnYBoJPICq5F7RWJtO0OK5xbbSZHue7NxryGweAoF5XLknJebz4tMzqohlLXNc3AtII5hRW01tFo3gdCOko2sY+dzIbwylc1mO0YlerxzN6xOmnyb6xM7QhXSRrdZf0SSCCaOWSWjaRubIGNqC8vc3AYAimePNWsOK3W1mFnBht1otMaQ44rroJJ0dWBs2kIGyAOa0ueWkVBuNJbX+K6fBas1tKS057dXHOjrXSVEXaNtIGxrXeDJGOP1Aqphn8cKPDzpkhwFdB1E76H52i1yxuNOtgcG8S0gkDjdvH+FV+Ij8MSq8VH4InylkHojtIwFos5AyJEgJGwkUwUf5MeSP8yvk8/7S2r+/s3/ANf6U/ya+R/l18mTozottUc0Mhns5EcsbyB1lSGPa4gYZ4KJ4isxMaItxVZiY0TLXbKLm7/SvPdK7V+rnXRVcZgkOpoq+Ub2e9dPovne3oyous1QdtmHgw/1LKOiZ8b/AKfynqNto3QEMRDqF7hk51MO6Mgr2DgcWKdd585TFYhTrUP/ABn82/aCjpGP/nn6fctsgq861t9qfM1srg6gLm0aTvrUt8fcuj0ZetckxO8xyZU3S+0RhzXNORaQeRFF3L1i1ZiWxzELyMbNLY6vOpaYu8R5tIVrgp0z1/vhKa7t7rr7EfePouj0r3K+vsyuiS4rBJ9TrUxrZGuc1pqDiQKilDSv5xXX6MyVrFqzOnizpLQaQkDpZHDIvcQd4JNCuZmtFslpjxmfuwndZjzHMeqwrvA6evXNwgICAg5/0yaNMlljmaK9RJ2uEcguk/5hGrHDW0tp5rXCW0tMebjauugICCp7CKVBFQCKgirTkRvHFEKUSINrqto11otdniaK3pGl3CNhvPJ/hB8SFhkt1azLXkt1aTLt+uFsuxtjGbzU91v4mnkV5rpPL1ccUjx+0ONaUOXDYNnZnxWWB1ttIq1mETNskmynGuW6hOxdjozgu0tGS30/f9v+NuHHN7aQ5Tp3TEtrmdNO6rjgB8mNuxjBsA+vM4r1VKxWNIdilIpGkNesmYg6T0M6HcZZbU4G4xpiYfnPcQ5xHdAA/j4KtxNuXVU+LvyirqtsszZY3xyCrHtcxw3tcCCPIqpE6TrClEzE6w+cdO6Iksk74Jc2HB2Qew+y8cCPI1GxdKtotGsOtS8Xr1oYdnncxzXxuc17SC1zTQtI2gqZjXlLKYiY0lv9J68W+eIxSz9gij7rGRmQHMPLRkdoFAVrripE6xDVXBSs6xDoHRjrl17RZbQ79cxvYeTjMwbCdr2jPeMd6r58XV/FGyrxGHq/irs6Cq6qjGu2UXN3+lcnpXav1YXRVcZgkWpXwkncHqup0V37ejKiXrttggs2yziRjmHJzSOVdqwyUjJSaz4kucWiBzHOY8Uc00P53Lyt6TS01tvDStrESDVKRxmdec40iOZJp2m5VXS6NtM5Z1nw94ZV3R5uS5kbMWw0D+0Rd73FWuD+PX1TXdI9coSYWuHyXivIgj1IXU6UrM4onyn+Gd9kNXCaxAQVR5jmPVTXeB09eubhAQEBBbnha9rmPaHNcC1zSKgtIoQRuokTomJ05w49rT0ZzROc+x0lizDHOa2RnCriA8ca14HNXacRE95fx8VWe9ylEv8AoNrrT9Gnr3HU88lt7Snm3drT/aEw1U6MpZHNkttI4hj1bXBz38C5poxvIk8s1pycREcqtGTioiNKJxrhqTDbI2BlIpIm3Y3AdkMGUbmjNm6mWzaDox5ZpKvizzSfOHItKan22Bxa+Bzv8UREoPEBvaHiArkZaT4rsZ8c+JozVC2zuDWQObxlIiA4m92j4ApOWkeJOfHHi69qRqbHYGlxd1k7xR8lKANzuRjY2uZzNOAAp5cs39FHNmnJ6NTrFausnedjewOTc/rqvK8bl7TNPy5fl/KpaeazoqwmaVrBlm47mjM+7xWvh8M5skU/P0IjVHekWS02m0COGzz/AKPZ+xGBHJRzhg5+WI+SOArtXtOHimOmmsOpw/UpXnMayiX/AES1fu1o/wDVJ+C39pXzb+1p5wqi0Ba3Ggs09eLHNHm6gCdpTzO1p5wlurnRfaJS11rc2GPMta5skjuFRVredTyWq/EVju82m/FVju83XdH2GOCNkULQxjBRrRsHvJNSScTVU5mZnWVC1ptOsshQho9atV4LdGGzAte2tyVtLzCcxxadrT9RoVsx5JpPJsx5bY55OR6b6PbbZyaNbMzY+NzQacY3EEHgL3NW656T8l6vE47b8mlj0Ba3Ggs09eLCwebqALPtKebZ2tP9oTbVLo1tHWRzWmTqQxwe1sTg6UkGoq8Va0cifBacmeumkc1fLxNdNK83XFTUUa1zjJEVATi7IV+auZ0ljveK9WJnfZhZGP0d/wA13kVyv8bN/pP5Sw0lINTYnCSSoI7AzBG1dHo3Fel7Tasxy8YZ1hLF12YgINXpnQrJxWt14GDs6jc4bQqfFcHXPz2nz/djNdUPtuipYjRza8WkOr4ZjxC42Tgs9P8Azr6c2HVlstUIyJn1BH6o5gj5TVa6Ox3rkmbVmOXl84TXdpG2d9PYd5FUY4bNp3J/KWOks/QcDhaIiWu9rcdxVjhcGWuaszWdNfJlETqnVoha9rmuFQ4UK796Res1ttLYhGktASxE3RfbsIpXxbnXkuBm6Py0n8Max/fBrmsrFj0RNI6gZTi7sgeeJ8Frx8FnvOnV09eSIrLDmaA5wBqASAd4BwPiq1oiLTEIIG1c0b3AeZCmka2iPnA6cvWtwgICAgt2iYMaXHZ9Z3II5aZXPNXHkNg5KULVxBes0zmGrTzGw80GdbtIkgCOoqMTtHAfioS1gjUoeXEG0htzmwSvca3B2ScyaYA+NPNac+Ts8c38oJnkgy8q1Jhq5Y+qhvn25cRwZs/HxC7/AEdg6mPrTvb7eH7tlY5K7fZsb4yOfB3+66KWJ1aB1aC5A9zDVpI9DzCDfWS0B7a5HaNxUJX0Gv0hbi3ssz2nd/ug072kmpqTvOKlCnq0GXo5r7wDDTftFOIQb9QlqtOjBnj7kGouKUNnoNvad3feoS3KAgINXpG3Gpaw03nbyCDVdWpQz9DMo890+oRLXiNEMmwM/WM5oN7PJdBP5qoSjGkNLXJC17ScAagjbwVHPx8YcnUmrGbaNbbNMucCGC6Dma1PhuVDiOkrZK9Wkaff+GM2atc1i2Gg7MXyg7Gdo89g8/RXeAw9pmifCOf7JrHN0FeibRAQEBBr9MHBo4k+X/KDV3FKFcVnc72RVBS6OmBQAxBetNtZZQ28Lz35gU7LNp/OfgqfFcXXBpE85n7eaJnQtEDaB8ZBY7EEcditVtFoi0bJYesMlyzRs2yOvHiBj72LndKZNMcV85+39hjbZo9EWPrpWs2Vq7ujP8PFcnhsPa5Ir4ePoxiNZTmXE4ZDAL1ENqkDYcQcwgxn2J3ycRvw+tSLT7ORmCEQp6tBlaNwdzHooS2Mz6NJ3BBpCyualCqGzlxoEGZJowU7JNeNKKEsqy2cMFNu070F5BrtMD2fH3INZcUoZ+iG9p3L3qEtqgILVpfRpI3eqDTXFKFUcBcaAIM+x2QsJJplTDwUJa0RqUL1kZ2280GxtuQ5qEoTrEP1x7rfRef6S+P9IarbtYqCGXYdHySnsjDa44Afj4Kxg4bJmn8McvPwTEapXYbE2Joa3xO0neV6HBgrhp1a/wDWyI0btbkiAgICDA0mMW+PuQYN1ShsNGDB3NQljW1vbPh6BShblmbBGZZOTG/OdsWjiM9cNOtb/skzohtqtDpHl7zVxP5A4LzOTJbJabW3lqmW11e0qIz1cvwbt/yHHby/53q7wPF9lPUt3Z/T+GVZ0Va3TVmawZMYB4nH0uqek765Yr5R9/7Bbds9TrFRjpCMXmg7rc/M+gVrozDpSck+P2hNIbhzKLqMwNQZLRRBbtLatKDA6tSK4RdIKDKncHMNFAwOrUoZNibQnkoSs1dvd5lSFXb3eZQVR3qjE5jaUFekx7Pj7lAwbilDL0eMXclCVgTP+c7zUoZMNtPyseO1QlkWnFmHBBg9WgyLHQHHagypXUBQa3q0F2zR9oIMq0jAIMC0aPjeavY0nfTHzC05MGLJOtqxKNIV2TRMAx6pleIveqxrwuGu1INIXnsxPNWEvA1BmoCAgICDEtwy8fcgxbilDMsIwPNQlYtTe2fD0Cke9eSKODSNxCiYieUjCtmrsMovMHVuPzfZ8W/hRUM3R2K/Ov4Z+W35MZrCLaR0ZJCaSNwOThi0+Ow8CuNn4bJhnS0fXwYTGixGx0j2tFS5xa0Vx3NHgBTyWqsWyWiPGdI9kbuj2aEMY1jcmgAeC9VSkUrFY8G5VI1ZimNuKC6g8cEGL1aBcQXYW4EILJjQetFDUILpl4ILFxBdgjxruQU24ZeKDEuKRkWNuJ5KBYMRGYUoeXESyrIcC0qAMaDy4gXEC4gvQMpigqlCC3dQXYggtubigXUF9AQEBAQY9qGSCxdQZNlGBQWp29ooLd1BlweyEGO6hBa8BzTmDiotWLRpMchrrFoFkc/WtNWAEhpxLXHDPaKE8VQxcBXHm68beXlLGK6S3q6DIQeAIPUBBSWoFxB6Ag8c2qCm4gXEARoKwEFm0tyQWLqC5Z8CguWgiiDHuoLtmbj4IMgtQU3EC4gBiCtB4Qg8uoPQECiDy6gqQEBAQEFqYZILd1BdhCCiRuKCm6gvx5ILBagAIMlAQEBAQEBAQEBAQEBBS9tQgs3UHl1AuoF1BejbRBWgICAgICAgICAgICAgICClwQeXUFTQg8LUHl1BUEFN1AuoK0BAQEBAQEBAQEBAQEBB4Qg8uoF1B6GoPUBAQEBAQEBAQEBAQEBAQEBAQEBAQEBAQEBAQEBAQEBAQEBAQEBAQEBAQEBAQEBAQEBAQEBAQEBAQEBAQEBAQEBAQEBAQEBAQEBAQEBAQEBAQEBAQEBAQEBAQEBAQEBAQEB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data:image/jpeg;base64,/9j/4AAQSkZJRgABAQAAAQABAAD/2wCEAAkGBxITEhMUEBIQFRUVFBgXFxUUFBAQFhQUFRgWFhcVExUYHCggGBolGxUUITEhJSkrLi46FyAzODMtNygtLisBCgoKDg0OGxAQGi0lHyQrLCwwLSwsLCwtLCwsLS0sLC8sLCwsLCwsLDAsLCwsLCwsLCwsLSwsLCwsLCwyLCwvLP/AABEIAJcBTQMBEQACEQEDEQH/xAAcAAEAAQUBAQAAAAAAAAAAAAAABgIDBAUHAQj/xABIEAABAwEEBgcCCgcHBQAAAAABAAIDEQQSITEFBkFRYXEHEyJygZGxMsEzNUJSc6Gys9HwFCM0VIKD0hZTYpLC4fEVFySTo//EABoBAQACAwEAAAAAAAAAAAAAAAABBAIDBQb/xAAyEQEAAgECAggEBgMBAQAAAAAAAQIDETEEIQUSEzJBUXHBM2GBsSKRodHh8BRS8UIk/9oADAMBAAIRAxEAPwDuKAgICAgICAgICAgICAgICAgICAgICAgICAgICAgICAgICAgICAgICAgICAgICAgICAgICAgICAgICAgICAgICAgICAgICAgICAgICAgICAgICAgICAg1mmNP2aylotMzYy8EtvBxqG0rSg4jzWVaWttDOuO1u7DX/wBu9G/vcflJ/Ssuyv5MuwyeTaaI01Z7U1zrNK2QNN1xF4UNK0xG4rG1ZruwtS1e9DE0jrZYoJHRTWhjHtpVpD6ioDhkNxCmMdpjWIZVxXtGsQxv7d6N/e4/KT+lT2V/JPYZPJu9H26OaNssLg9jq3XCtDQkHPiCsJiYnSWu1ZrOktK/XjRwJBtUYIJBFH4EYEZLPsr+TZ2GTyUnXzRv73H5Sf0p2N/I7DJ5JItbUtWmdrGl7zRoGJWF71pWbWnlAj79bm1wicW7y4A/5ae9cyela68q8vX2/lh1280fbmTMvRnDIg4EHcQujhz0zV61WUTqyVtSICAgICAgICAgIKJZmt9pzW8yB6rG1q13kUxWljvZex3JwPoorkrbaYk1XVmCAgICAgICAgICAgICAgICDk/Tf8JY+5N6xK5wu0/T3XuD2t9PdzNWVx13oT/Z7T9OPsNVPid49FDi+9HohfSf8Z2j+V9zGt+DuQscP8OEWW1vd+6Nfi2zd1/3j1z83fly8/xJcJ0j8NL9K/7RV+u0OlXaGLN7J5H0Uxuzjd9ShcpxGg1zr1TKZdZj5GlVzOlNeyj19pY32Q5cNrSTUqt+X5t1tedTT6ry6vRWvWt5aQzolq7TMQEBAQEBAQEBBEdN6xuJLIDRowLxm7unYOK4nFdIWmerinl5+fo1zbyR17iTUkknacSfFcuZ1nWWLxButE6wyRkCQl7OOLm8WnbyP1K/w3H3xzpfnH6sotomkMoc0OaQQRUEbQu9W0WiLRtLYrWQICAgICAgICAgICAgICDk/Tf8JY+5N6xK5wu0/T3XuD2t9PdzNWVx13oT/Z7T9OPsNVPid49FDi+9HohfSf8AGdo/lfcxrfg7kLHD/DhFltb3fujX4ts3df8AePXPzd+XLz/ElwnSPw0v0r/tFX67Q6VdoYs3snkfRTG7ON31KFynEW7VZ2yNLHirTmPztWGTHXJWa2jlIjr9URXCUhu4tBPnUei5c9FRryvy9GHUb3R1gZCy6wcSTiXHeV0cGCmGvVqyiNGUtyRB4SgAoPUGp0vrLZLMaWi0RsdStypc+m+42rvqWdcdrbQzrivbaGoi6SNGONP0hw4uhtDR5lmHis5wZPL7Nk8Nkjw/WEj0fpGGdt+CWORu9jmvAO40yPBaprMcparVms6TDKUMWo1otZjgNM3m4ORqT9QPmqXSGWceGdN55f36MbTyQVeda1yzwOe4NYC5xyAWVKWvbq1jWRetujpYqdawtrkagg+IWzLgyYu/GhMTDFWkSvUy1kh8R+T2m8j7Q86HxK7PReWZicc+HOPdnSUmXWZrc1oYzF7mtH+IhvqsbXrSNbTEeosx6ShJoJYidwe38VrrxGK06RePzhGsMpbkiDwlAvBNQBQKpqF4JqPUBAQEBByfpv8AhLH3JvWJXOF2n6e69we1vp7uZqyuOu9Cf7Pafpx9hqp8TvHoocX3o9EL6T/jO0fyvuY1vwdyFjh/hwiy2t7v3Rr8W2buv+8eufm78uXn+JLhOkfhpfpX/aKv12h0q7QxZvZPI+imN2cbvqULlOIPcACSaACpJ2AKJmIjWRqtC6V6901MGtLbu+6a4nmQqnC8V29reUbejGJ1bZXGQg43r7r9NJK+CxyOjiYS0vYbr5XDBxDxi1lcqZ0rWhoruLDERrZ0MPDxEda27n83bNX9ona7tE8yVYjlstRy2dc6EWgWe00AH68fYaqfFd6PRQ4zvR6LPSPr4+N7rLY3XXNwlmGbT/dxnYd7tmQxrScOGJjrWTw+CJjrWcqJqSTUkmpJxJJzJO0q2vPEGVozSMtnkEsEjo3ja3aNzhk5vA4KLVi0aSxtWLRpLu2o+tLbdDeIDZo6CVgyBOT21+S6h5UIxpU0MuPqT8nNzYpxz8lOux7MQ4u+oD8VxOlZ/DWPnKtdFFxmCQamNHWvJ2R+pFfRdPouI7S0/JlRla0aVifGGRuDyXA1biGgcd+xbeP4rFfH1KzrPyTaYRVcdg32poPXuOzqz9pq6PRcT20z8veGVN2frBp8sJjhIvD2n53eDePp6WeN46aT2ePfxnyTayKSPLjVxJJzJJJPiVxrTNp1nnLBSoGfozS8sJF01btYTh4fNPJWcHFZMM8p5eX92TE6J1YbW2VgezI+YO0HivRYstctIvVsidWj12HYi7x9FzulY/BX19mN0RuhcTSGCXakjsSd8ei7fRUfgt6+zOiOaXH6+b6R/wBorlcTEdtf1n7sZ3Y0QFRzHqtVYjrQh1BevbhAQEBByfpv+Esfcm9Ylc4Xafp7r3B7W+nu5mrK4670J/s9p+nH2GqnxO8eihxfej0QvpP+M7R/K+5jW/B3IWOH+HCLLa3u/dGvxbZu6/7x65+bvy5ef4kuE6R+Gl+lf9oq/XaHSrtDFm9k8j6KY3Zxu+pQuU4iOa36RutELTi7F3d2DxPpxXK6S4jSOyjx39P5YWnwa3VG0XZ7p+W0jxGI+oOVXo3J1c3V84/vuiu6bLvtjWaz2ww2O0yt9pkMjm94NN366LKka2iGeOvWvEfN83ALpuuIOm9HlsfZdG2+ctcC03mXgWhzuraGUrmL1BVVc0Ra8Qp54i+SsOZucSSSSSSSScSScSTxJVpcSDUXQDbbahHISImNMklDQlrSBdB2VLhjuqteW/UrrDVmydSusbpbbNMavPjdGLPdwIEkcFx/Bwk9o78c9q0xXNE7/q0RTiInXX9XMVaXEo6NtJmDSEOPZlPUuG+/7HjfDPMrVmrrSWniK9bHPy5uq67ZRc3f6V5npXav1ci6KrjMEg1Q9qX6P3rp9Gd63oyqjwXLjZi9UiWaNs5stmklcKPcMAfk7GA+JqV2cGOeG4e2S3en+wzjlCKE71xmC5ZrO6RwawFzjkB+cFnTHa9urWNZGbbdBzxNvuaC0Z3TWnMLfl4LNir1rRy+SZrMNaqqEh1OtZEjozk8VHeb/tXyXT6My6Xmnn94/v6MqSzNdfYj7x9Fv6V7lfX2TdElxWCW6lexJ3x6LtdFdy3r7M6I7pb4eb6R/wBorl8T8a/rP3Yzuxo8xzHqtVd4Q6evXNwgICAg5R03jt2M/wCGb1h/FW+F2n6e69we1vp7uZK0uOndD2mIImWiKaWONxe17b7msDm3bpuknGl3HmFV4iszMTClxVLTMTEIhr5b457faJInBzC5oa4Yh1yNjCWnaKtOO1bsVZrSIlYw1mtIiWgWxtdp6O9YrKzR0YlnhjdFfD2ve1rh23uaQ04moIpTlmqOalpvyhzs+O05OUbuN2mW897h8p7nf5iT71diNIdCI0jRZe2oIG0UUwmN31DLKGNLnYBoJPICq5F7RWJtO0OK5xbbSZHue7NxryGweAoF5XLknJebz4tMzqohlLXNc3AtII5hRW01tFo3gdCOko2sY+dzIbwylc1mO0YlerxzN6xOmnyb6xM7QhXSRrdZf0SSCCaOWSWjaRubIGNqC8vc3AYAimePNWsOK3W1mFnBht1otMaQ44rroJJ0dWBs2kIGyAOa0ueWkVBuNJbX+K6fBas1tKS057dXHOjrXSVEXaNtIGxrXeDJGOP1Aqphn8cKPDzpkhwFdB1E76H52i1yxuNOtgcG8S0gkDjdvH+FV+Ij8MSq8VH4InylkHojtIwFos5AyJEgJGwkUwUf5MeSP8yvk8/7S2r+/s3/ANf6U/ya+R/l18mTozottUc0Mhns5EcsbyB1lSGPa4gYZ4KJ4isxMaItxVZiY0TLXbKLm7/SvPdK7V+rnXRVcZgkOpoq+Ub2e9dPovne3oyous1QdtmHgw/1LKOiZ8b/AKfynqNto3QEMRDqF7hk51MO6Mgr2DgcWKdd585TFYhTrUP/ABn82/aCjpGP/nn6fctsgq861t9qfM1srg6gLm0aTvrUt8fcuj0ZetckxO8xyZU3S+0RhzXNORaQeRFF3L1i1ZiWxzELyMbNLY6vOpaYu8R5tIVrgp0z1/vhKa7t7rr7EfePouj0r3K+vsyuiS4rBJ9TrUxrZGuc1pqDiQKilDSv5xXX6MyVrFqzOnizpLQaQkDpZHDIvcQd4JNCuZmtFslpjxmfuwndZjzHMeqwrvA6evXNwgICAg5/0yaNMlljmaK9RJ2uEcguk/5hGrHDW0tp5rXCW0tMebjauugICCp7CKVBFQCKgirTkRvHFEKUSINrqto11otdniaK3pGl3CNhvPJ/hB8SFhkt1azLXkt1aTLt+uFsuxtjGbzU91v4mnkV5rpPL1ccUjx+0ONaUOXDYNnZnxWWB1ttIq1mETNskmynGuW6hOxdjozgu0tGS30/f9v+NuHHN7aQ5Tp3TEtrmdNO6rjgB8mNuxjBsA+vM4r1VKxWNIdilIpGkNesmYg6T0M6HcZZbU4G4xpiYfnPcQ5xHdAA/j4KtxNuXVU+LvyirqtsszZY3xyCrHtcxw3tcCCPIqpE6TrClEzE6w+cdO6Iksk74Jc2HB2Qew+y8cCPI1GxdKtotGsOtS8Xr1oYdnncxzXxuc17SC1zTQtI2gqZjXlLKYiY0lv9J68W+eIxSz9gij7rGRmQHMPLRkdoFAVrripE6xDVXBSs6xDoHRjrl17RZbQ79cxvYeTjMwbCdr2jPeMd6r58XV/FGyrxGHq/irs6Cq6qjGu2UXN3+lcnpXav1YXRVcZgkWpXwkncHqup0V37ejKiXrttggs2yziRjmHJzSOVdqwyUjJSaz4kucWiBzHOY8Uc00P53Lyt6TS01tvDStrESDVKRxmdec40iOZJp2m5VXS6NtM5Z1nw94ZV3R5uS5kbMWw0D+0Rd73FWuD+PX1TXdI9coSYWuHyXivIgj1IXU6UrM4onyn+Gd9kNXCaxAQVR5jmPVTXeB09eubhAQEBBbnha9rmPaHNcC1zSKgtIoQRuokTomJ05w49rT0ZzROc+x0lizDHOa2RnCriA8ca14HNXacRE95fx8VWe9ylEv8AoNrrT9Gnr3HU88lt7Snm3drT/aEw1U6MpZHNkttI4hj1bXBz38C5poxvIk8s1pycREcqtGTioiNKJxrhqTDbI2BlIpIm3Y3AdkMGUbmjNm6mWzaDox5ZpKvizzSfOHItKan22Bxa+Bzv8UREoPEBvaHiArkZaT4rsZ8c+JozVC2zuDWQObxlIiA4m92j4ApOWkeJOfHHi69qRqbHYGlxd1k7xR8lKANzuRjY2uZzNOAAp5cs39FHNmnJ6NTrFausnedjewOTc/rqvK8bl7TNPy5fl/KpaeazoqwmaVrBlm47mjM+7xWvh8M5skU/P0IjVHekWS02m0COGzz/AKPZ+xGBHJRzhg5+WI+SOArtXtOHimOmmsOpw/UpXnMayiX/AES1fu1o/wDVJ+C39pXzb+1p5wqi0Ba3Ggs09eLHNHm6gCdpTzO1p5wlurnRfaJS11rc2GPMta5skjuFRVredTyWq/EVju82m/FVju83XdH2GOCNkULQxjBRrRsHvJNSScTVU5mZnWVC1ptOsshQho9atV4LdGGzAte2tyVtLzCcxxadrT9RoVsx5JpPJsx5bY55OR6b6PbbZyaNbMzY+NzQacY3EEHgL3NW656T8l6vE47b8mlj0Ba3Ggs09eLCwebqALPtKebZ2tP9oTbVLo1tHWRzWmTqQxwe1sTg6UkGoq8Va0cifBacmeumkc1fLxNdNK83XFTUUa1zjJEVATi7IV+auZ0ljveK9WJnfZhZGP0d/wA13kVyv8bN/pP5Sw0lINTYnCSSoI7AzBG1dHo3Fel7Tasxy8YZ1hLF12YgINXpnQrJxWt14GDs6jc4bQqfFcHXPz2nz/djNdUPtuipYjRza8WkOr4ZjxC42Tgs9P8Azr6c2HVlstUIyJn1BH6o5gj5TVa6Ox3rkmbVmOXl84TXdpG2d9PYd5FUY4bNp3J/KWOks/QcDhaIiWu9rcdxVjhcGWuaszWdNfJlETqnVoha9rmuFQ4UK796Res1ttLYhGktASxE3RfbsIpXxbnXkuBm6Py0n8Max/fBrmsrFj0RNI6gZTi7sgeeJ8Frx8FnvOnV09eSIrLDmaA5wBqASAd4BwPiq1oiLTEIIG1c0b3AeZCmka2iPnA6cvWtwgICAgt2iYMaXHZ9Z3II5aZXPNXHkNg5KULVxBes0zmGrTzGw80GdbtIkgCOoqMTtHAfioS1gjUoeXEG0htzmwSvca3B2ScyaYA+NPNac+Ts8c38oJnkgy8q1Jhq5Y+qhvn25cRwZs/HxC7/AEdg6mPrTvb7eH7tlY5K7fZsb4yOfB3+66KWJ1aB1aC5A9zDVpI9DzCDfWS0B7a5HaNxUJX0Gv0hbi3ssz2nd/ug072kmpqTvOKlCnq0GXo5r7wDDTftFOIQb9QlqtOjBnj7kGouKUNnoNvad3feoS3KAgINXpG3Gpaw03nbyCDVdWpQz9DMo890+oRLXiNEMmwM/WM5oN7PJdBP5qoSjGkNLXJC17ScAagjbwVHPx8YcnUmrGbaNbbNMucCGC6Dma1PhuVDiOkrZK9Wkaff+GM2atc1i2Gg7MXyg7Gdo89g8/RXeAw9pmifCOf7JrHN0FeibRAQEBBr9MHBo4k+X/KDV3FKFcVnc72RVBS6OmBQAxBetNtZZQ28Lz35gU7LNp/OfgqfFcXXBpE85n7eaJnQtEDaB8ZBY7EEcditVtFoi0bJYesMlyzRs2yOvHiBj72LndKZNMcV85+39hjbZo9EWPrpWs2Vq7ujP8PFcnhsPa5Ir4ePoxiNZTmXE4ZDAL1ENqkDYcQcwgxn2J3ycRvw+tSLT7ORmCEQp6tBlaNwdzHooS2Mz6NJ3BBpCyualCqGzlxoEGZJowU7JNeNKKEsqy2cMFNu070F5BrtMD2fH3INZcUoZ+iG9p3L3qEtqgILVpfRpI3eqDTXFKFUcBcaAIM+x2QsJJplTDwUJa0RqUL1kZ2280GxtuQ5qEoTrEP1x7rfRef6S+P9IarbtYqCGXYdHySnsjDa44Afj4Kxg4bJmn8McvPwTEapXYbE2Joa3xO0neV6HBgrhp1a/wDWyI0btbkiAgICDA0mMW+PuQYN1ShsNGDB3NQljW1vbPh6BShblmbBGZZOTG/OdsWjiM9cNOtb/skzohtqtDpHl7zVxP5A4LzOTJbJabW3lqmW11e0qIz1cvwbt/yHHby/53q7wPF9lPUt3Z/T+GVZ0Va3TVmawZMYB4nH0uqek765Yr5R9/7Bbds9TrFRjpCMXmg7rc/M+gVrozDpSck+P2hNIbhzKLqMwNQZLRRBbtLatKDA6tSK4RdIKDKncHMNFAwOrUoZNibQnkoSs1dvd5lSFXb3eZQVR3qjE5jaUFekx7Pj7lAwbilDL0eMXclCVgTP+c7zUoZMNtPyseO1QlkWnFmHBBg9WgyLHQHHagypXUBQa3q0F2zR9oIMq0jAIMC0aPjeavY0nfTHzC05MGLJOtqxKNIV2TRMAx6pleIveqxrwuGu1INIXnsxPNWEvA1BmoCAgICDEtwy8fcgxbilDMsIwPNQlYtTe2fD0Cke9eSKODSNxCiYieUjCtmrsMovMHVuPzfZ8W/hRUM3R2K/Ov4Z+W35MZrCLaR0ZJCaSNwOThi0+Ow8CuNn4bJhnS0fXwYTGixGx0j2tFS5xa0Vx3NHgBTyWqsWyWiPGdI9kbuj2aEMY1jcmgAeC9VSkUrFY8G5VI1ZimNuKC6g8cEGL1aBcQXYW4EILJjQetFDUILpl4ILFxBdgjxruQU24ZeKDEuKRkWNuJ5KBYMRGYUoeXESyrIcC0qAMaDy4gXEC4gvQMpigqlCC3dQXYggtubigXUF9AQEBAQY9qGSCxdQZNlGBQWp29ooLd1BlweyEGO6hBa8BzTmDiotWLRpMchrrFoFkc/WtNWAEhpxLXHDPaKE8VQxcBXHm68beXlLGK6S3q6DIQeAIPUBBSWoFxB6Ag8c2qCm4gXEARoKwEFm0tyQWLqC5Z8CguWgiiDHuoLtmbj4IMgtQU3EC4gBiCtB4Qg8uoPQECiDy6gqQEBAQEFqYZILd1BdhCCiRuKCm6gvx5ILBagAIMlAQEBAQEBAQEBAQEBBS9tQgs3UHl1AuoF1BejbRBWgICAgICAgICAgICAgICClwQeXUFTQg8LUHl1BUEFN1AuoK0BAQEBAQEBAQEBAQEBB4Qg8uoF1B6GoPUBAQEBAQEBAQEBAQEBAQEBAQEBAQEBAQEBAQEBAQEBAQEBAQEBAQEBAQEBAQEBAQEBAQEBAQEBAQEBAQEBAQEBAQEBAQEBAQEBAQEBAQEBAQEBAQEBAQEBAQEBAQEBAQEB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6793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latin typeface="Arialk"/>
              </a:rPr>
              <a:t>Laptop/</a:t>
            </a:r>
            <a:r>
              <a:rPr lang="en-GB" dirty="0" err="1" smtClean="0">
                <a:latin typeface="Arialk"/>
              </a:rPr>
              <a:t>iPad</a:t>
            </a:r>
            <a:r>
              <a:rPr lang="en-GB" dirty="0" smtClean="0">
                <a:latin typeface="Arialk"/>
              </a:rPr>
              <a:t> Chargers kept Safe</a:t>
            </a:r>
          </a:p>
          <a:p>
            <a:r>
              <a:rPr lang="en-GB" dirty="0" smtClean="0">
                <a:latin typeface="Arialk"/>
              </a:rPr>
              <a:t>Any </a:t>
            </a:r>
            <a:r>
              <a:rPr lang="en-GB" dirty="0" err="1" smtClean="0">
                <a:latin typeface="Arialk"/>
              </a:rPr>
              <a:t>iPad</a:t>
            </a:r>
            <a:r>
              <a:rPr lang="en-GB" dirty="0" smtClean="0">
                <a:latin typeface="Arialk"/>
              </a:rPr>
              <a:t> Apps requested via </a:t>
            </a:r>
            <a:r>
              <a:rPr lang="en-GB" dirty="0">
                <a:latin typeface="Arialk"/>
              </a:rPr>
              <a:t>T</a:t>
            </a:r>
            <a:r>
              <a:rPr lang="en-GB" dirty="0" smtClean="0">
                <a:latin typeface="Arialk"/>
              </a:rPr>
              <a:t>icket System</a:t>
            </a:r>
          </a:p>
          <a:p>
            <a:r>
              <a:rPr lang="en-GB" dirty="0" smtClean="0">
                <a:latin typeface="Arialk"/>
              </a:rPr>
              <a:t>Any damage to Laptop/</a:t>
            </a:r>
            <a:r>
              <a:rPr lang="en-GB" dirty="0" err="1" smtClean="0">
                <a:latin typeface="Arialk"/>
              </a:rPr>
              <a:t>iPad</a:t>
            </a:r>
            <a:r>
              <a:rPr lang="en-GB" dirty="0" smtClean="0">
                <a:latin typeface="Arialk"/>
              </a:rPr>
              <a:t> must be reported to IT Services as soon as possible. </a:t>
            </a:r>
          </a:p>
          <a:p>
            <a:r>
              <a:rPr lang="en-GB" dirty="0" err="1" smtClean="0">
                <a:latin typeface="Arialk"/>
              </a:rPr>
              <a:t>iPad</a:t>
            </a:r>
            <a:r>
              <a:rPr lang="en-GB" dirty="0" smtClean="0">
                <a:latin typeface="Arialk"/>
              </a:rPr>
              <a:t> to remain in the case provided</a:t>
            </a:r>
          </a:p>
          <a:p>
            <a:r>
              <a:rPr lang="en-GB" dirty="0" smtClean="0">
                <a:latin typeface="Arialk"/>
              </a:rPr>
              <a:t>No stickers/labels to be put on laptop/</a:t>
            </a:r>
            <a:r>
              <a:rPr lang="en-GB" dirty="0" err="1" smtClean="0">
                <a:latin typeface="Arialk"/>
              </a:rPr>
              <a:t>iPad</a:t>
            </a:r>
            <a:r>
              <a:rPr lang="en-GB" dirty="0" smtClean="0">
                <a:latin typeface="Arialk"/>
              </a:rPr>
              <a:t>. </a:t>
            </a:r>
          </a:p>
          <a:p>
            <a:endParaRPr lang="en-GB" dirty="0" smtClean="0">
              <a:latin typeface="Arialk"/>
            </a:endParaRPr>
          </a:p>
        </p:txBody>
      </p:sp>
      <p:sp>
        <p:nvSpPr>
          <p:cNvPr id="3" name="Title 2"/>
          <p:cNvSpPr>
            <a:spLocks noGrp="1"/>
          </p:cNvSpPr>
          <p:nvPr>
            <p:ph type="title"/>
          </p:nvPr>
        </p:nvSpPr>
        <p:spPr/>
        <p:txBody>
          <a:bodyPr/>
          <a:lstStyle/>
          <a:p>
            <a:r>
              <a:rPr lang="en-GB" dirty="0" smtClean="0"/>
              <a:t>Staff </a:t>
            </a:r>
            <a:r>
              <a:rPr lang="en-GB" dirty="0" err="1" smtClean="0"/>
              <a:t>iPads</a:t>
            </a:r>
            <a:r>
              <a:rPr lang="en-GB" dirty="0" smtClean="0"/>
              <a:t> and Laptops</a:t>
            </a:r>
            <a:endParaRPr lang="en-GB" dirty="0"/>
          </a:p>
        </p:txBody>
      </p:sp>
    </p:spTree>
    <p:extLst>
      <p:ext uri="{BB962C8B-B14F-4D97-AF65-F5344CB8AC3E}">
        <p14:creationId xmlns:p14="http://schemas.microsoft.com/office/powerpoint/2010/main" val="4288415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GB" sz="2000" dirty="0" smtClean="0">
                <a:latin typeface="Arial" pitchFamily="34" charset="0"/>
                <a:cs typeface="Arial" pitchFamily="34" charset="0"/>
              </a:rPr>
              <a:t>Support Ticket </a:t>
            </a:r>
            <a:r>
              <a:rPr lang="en-GB" sz="2000" dirty="0">
                <a:latin typeface="Arial" pitchFamily="34" charset="0"/>
                <a:cs typeface="Arial" pitchFamily="34" charset="0"/>
              </a:rPr>
              <a:t>System has been launched to report issues, requests and projector bookings for IT SERVICES &amp; FACILITIES. </a:t>
            </a:r>
            <a:endParaRPr lang="en-GB" sz="2000" dirty="0" smtClean="0">
              <a:latin typeface="Arial" pitchFamily="34" charset="0"/>
              <a:cs typeface="Arial" pitchFamily="34" charset="0"/>
            </a:endParaRPr>
          </a:p>
          <a:p>
            <a:pPr marL="109728" indent="0">
              <a:buNone/>
            </a:pPr>
            <a:r>
              <a:rPr lang="en-GB" sz="2000" dirty="0" smtClean="0">
                <a:latin typeface="Arial" pitchFamily="34" charset="0"/>
                <a:cs typeface="Arial" pitchFamily="34" charset="0"/>
              </a:rPr>
              <a:t>This </a:t>
            </a:r>
            <a:r>
              <a:rPr lang="en-GB" sz="2000" dirty="0">
                <a:latin typeface="Arial" pitchFamily="34" charset="0"/>
                <a:cs typeface="Arial" pitchFamily="34" charset="0"/>
              </a:rPr>
              <a:t>Support ticket system website will allow you to</a:t>
            </a:r>
            <a:r>
              <a:rPr lang="en-GB" sz="2000" dirty="0" smtClean="0">
                <a:latin typeface="Arial" pitchFamily="34" charset="0"/>
                <a:cs typeface="Arial" pitchFamily="34" charset="0"/>
              </a:rPr>
              <a:t>:</a:t>
            </a:r>
          </a:p>
          <a:p>
            <a:pPr marL="109728" indent="0">
              <a:buNone/>
            </a:pPr>
            <a:endParaRPr lang="en-GB" sz="2000" dirty="0">
              <a:latin typeface="Arial" pitchFamily="34" charset="0"/>
              <a:cs typeface="Arial" pitchFamily="34" charset="0"/>
            </a:endParaRPr>
          </a:p>
          <a:p>
            <a:pPr lvl="0"/>
            <a:r>
              <a:rPr lang="en-GB" sz="2000" b="1" i="1" dirty="0" smtClean="0">
                <a:latin typeface="Arial" pitchFamily="34" charset="0"/>
                <a:cs typeface="Arial" pitchFamily="34" charset="0"/>
              </a:rPr>
              <a:t>View </a:t>
            </a:r>
            <a:r>
              <a:rPr lang="en-GB" sz="2000" b="1" i="1" dirty="0">
                <a:latin typeface="Arial" pitchFamily="34" charset="0"/>
                <a:cs typeface="Arial" pitchFamily="34" charset="0"/>
              </a:rPr>
              <a:t>all tickets created by you (Including closed ones) within and outside </a:t>
            </a:r>
            <a:r>
              <a:rPr lang="en-GB" sz="2000" b="1" i="1" dirty="0" smtClean="0">
                <a:latin typeface="Arial" pitchFamily="34" charset="0"/>
                <a:cs typeface="Arial" pitchFamily="34" charset="0"/>
              </a:rPr>
              <a:t>of </a:t>
            </a:r>
            <a:r>
              <a:rPr lang="en-GB" sz="2000" b="1" i="1" dirty="0">
                <a:latin typeface="Arial" pitchFamily="34" charset="0"/>
                <a:cs typeface="Arial" pitchFamily="34" charset="0"/>
              </a:rPr>
              <a:t>school</a:t>
            </a:r>
            <a:endParaRPr lang="en-GB" sz="2000" b="1" dirty="0">
              <a:latin typeface="Arial" pitchFamily="34" charset="0"/>
              <a:cs typeface="Arial" pitchFamily="34" charset="0"/>
            </a:endParaRPr>
          </a:p>
          <a:p>
            <a:pPr lvl="0"/>
            <a:r>
              <a:rPr lang="en-GB" sz="2000" b="1" i="1" dirty="0" smtClean="0">
                <a:latin typeface="Arial" pitchFamily="34" charset="0"/>
                <a:cs typeface="Arial" pitchFamily="34" charset="0"/>
              </a:rPr>
              <a:t>Replying </a:t>
            </a:r>
            <a:r>
              <a:rPr lang="en-GB" sz="2000" b="1" i="1" dirty="0">
                <a:latin typeface="Arial" pitchFamily="34" charset="0"/>
                <a:cs typeface="Arial" pitchFamily="34" charset="0"/>
              </a:rPr>
              <a:t>back to ticket emails will automatically update your support ticket.</a:t>
            </a:r>
            <a:endParaRPr lang="en-GB" sz="2000" dirty="0">
              <a:latin typeface="Arial" pitchFamily="34" charset="0"/>
              <a:cs typeface="Arial" pitchFamily="34" charset="0"/>
            </a:endParaRPr>
          </a:p>
          <a:p>
            <a:pPr lvl="0"/>
            <a:r>
              <a:rPr lang="en-GB" sz="2000" b="1" i="1" dirty="0" smtClean="0">
                <a:latin typeface="Arial" pitchFamily="34" charset="0"/>
                <a:cs typeface="Arial" pitchFamily="34" charset="0"/>
              </a:rPr>
              <a:t>Chat </a:t>
            </a:r>
            <a:r>
              <a:rPr lang="en-GB" sz="2000" b="1" i="1" dirty="0">
                <a:latin typeface="Arial" pitchFamily="34" charset="0"/>
                <a:cs typeface="Arial" pitchFamily="34" charset="0"/>
              </a:rPr>
              <a:t>online for a quick resolve</a:t>
            </a:r>
            <a:r>
              <a:rPr lang="en-GB" sz="2000" i="1" dirty="0">
                <a:latin typeface="Arial" pitchFamily="34" charset="0"/>
                <a:cs typeface="Arial" pitchFamily="34" charset="0"/>
              </a:rPr>
              <a:t> </a:t>
            </a:r>
            <a:endParaRPr lang="en-GB" sz="2000" dirty="0">
              <a:latin typeface="Arial" pitchFamily="34" charset="0"/>
              <a:cs typeface="Arial" pitchFamily="34" charset="0"/>
            </a:endParaRPr>
          </a:p>
          <a:p>
            <a:pPr lvl="0"/>
            <a:r>
              <a:rPr lang="en-GB" sz="2000" b="1" i="1" dirty="0" smtClean="0">
                <a:latin typeface="Arial" pitchFamily="34" charset="0"/>
                <a:cs typeface="Arial" pitchFamily="34" charset="0"/>
              </a:rPr>
              <a:t>View </a:t>
            </a:r>
            <a:r>
              <a:rPr lang="en-GB" sz="2000" b="1" i="1" dirty="0">
                <a:latin typeface="Arial" pitchFamily="34" charset="0"/>
                <a:cs typeface="Arial" pitchFamily="34" charset="0"/>
              </a:rPr>
              <a:t>a Knowledge base with Help guides, telephone lists etc...</a:t>
            </a:r>
            <a:r>
              <a:rPr lang="en-GB" sz="2000" i="1" dirty="0">
                <a:latin typeface="Arial" pitchFamily="34" charset="0"/>
                <a:cs typeface="Arial" pitchFamily="34" charset="0"/>
              </a:rPr>
              <a:t> </a:t>
            </a:r>
            <a:endParaRPr lang="en-GB" sz="2000" dirty="0">
              <a:latin typeface="Arial" pitchFamily="34" charset="0"/>
              <a:cs typeface="Arial" pitchFamily="34" charset="0"/>
            </a:endParaRPr>
          </a:p>
          <a:p>
            <a:pPr lvl="0"/>
            <a:r>
              <a:rPr lang="en-GB" sz="2000" b="1" i="1" dirty="0" smtClean="0">
                <a:latin typeface="Arial" pitchFamily="34" charset="0"/>
                <a:cs typeface="Arial" pitchFamily="34" charset="0"/>
              </a:rPr>
              <a:t>See </a:t>
            </a:r>
            <a:r>
              <a:rPr lang="en-GB" sz="2000" b="1" i="1" dirty="0">
                <a:latin typeface="Arial" pitchFamily="34" charset="0"/>
                <a:cs typeface="Arial" pitchFamily="34" charset="0"/>
              </a:rPr>
              <a:t>the Latest News from IT Services / Facilities</a:t>
            </a:r>
            <a:r>
              <a:rPr lang="en-GB" sz="2000" i="1" dirty="0">
                <a:latin typeface="Arial" pitchFamily="34" charset="0"/>
                <a:cs typeface="Arial" pitchFamily="34" charset="0"/>
              </a:rPr>
              <a:t> </a:t>
            </a:r>
            <a:endParaRPr lang="en-GB" sz="2000" dirty="0">
              <a:latin typeface="Arial" pitchFamily="34" charset="0"/>
              <a:cs typeface="Arial" pitchFamily="34" charset="0"/>
            </a:endParaRPr>
          </a:p>
          <a:p>
            <a:pPr lvl="0"/>
            <a:r>
              <a:rPr lang="en-GB" sz="2000" b="1" i="1" dirty="0" smtClean="0">
                <a:latin typeface="Arial" pitchFamily="34" charset="0"/>
                <a:cs typeface="Arial" pitchFamily="34" charset="0"/>
              </a:rPr>
              <a:t>View </a:t>
            </a:r>
            <a:r>
              <a:rPr lang="en-GB" sz="2000" b="1" i="1" dirty="0">
                <a:latin typeface="Arial" pitchFamily="34" charset="0"/>
                <a:cs typeface="Arial" pitchFamily="34" charset="0"/>
              </a:rPr>
              <a:t>all the notes on your ticket and add extra notes </a:t>
            </a:r>
            <a:endParaRPr lang="en-GB" sz="2000" dirty="0">
              <a:latin typeface="Arial" pitchFamily="34" charset="0"/>
              <a:cs typeface="Arial" pitchFamily="34" charset="0"/>
            </a:endParaRPr>
          </a:p>
          <a:p>
            <a:pPr lvl="0"/>
            <a:r>
              <a:rPr lang="en-GB" sz="2000" b="1" i="1" dirty="0" smtClean="0">
                <a:latin typeface="Arial" pitchFamily="34" charset="0"/>
                <a:cs typeface="Arial" pitchFamily="34" charset="0"/>
              </a:rPr>
              <a:t>Add </a:t>
            </a:r>
            <a:r>
              <a:rPr lang="en-GB" sz="2000" b="1" i="1" dirty="0">
                <a:latin typeface="Arial" pitchFamily="34" charset="0"/>
                <a:cs typeface="Arial" pitchFamily="34" charset="0"/>
              </a:rPr>
              <a:t>Attachment to the </a:t>
            </a:r>
            <a:r>
              <a:rPr lang="en-GB" sz="2000" b="1" i="1" dirty="0" smtClean="0">
                <a:latin typeface="Arial" pitchFamily="34" charset="0"/>
                <a:cs typeface="Arial" pitchFamily="34" charset="0"/>
              </a:rPr>
              <a:t>Ticket</a:t>
            </a:r>
          </a:p>
          <a:p>
            <a:pPr lvl="0"/>
            <a:r>
              <a:rPr lang="en-GB" sz="2000" b="1" i="1" dirty="0" smtClean="0">
                <a:latin typeface="Arial" pitchFamily="34" charset="0"/>
                <a:cs typeface="Arial" pitchFamily="34" charset="0"/>
              </a:rPr>
              <a:t>Booking Projector</a:t>
            </a:r>
          </a:p>
          <a:p>
            <a:pPr marL="109728" indent="0">
              <a:buNone/>
            </a:pPr>
            <a:endParaRPr lang="en-GB" sz="2000" dirty="0">
              <a:latin typeface="Arial" pitchFamily="34" charset="0"/>
              <a:cs typeface="Arial" pitchFamily="34" charset="0"/>
            </a:endParaRPr>
          </a:p>
          <a:p>
            <a:pPr marL="109728" indent="0">
              <a:buNone/>
            </a:pPr>
            <a:endParaRPr lang="en-GB" dirty="0" smtClean="0">
              <a:latin typeface="Arialk"/>
            </a:endParaRPr>
          </a:p>
        </p:txBody>
      </p:sp>
      <p:sp>
        <p:nvSpPr>
          <p:cNvPr id="3" name="Title 2"/>
          <p:cNvSpPr>
            <a:spLocks noGrp="1"/>
          </p:cNvSpPr>
          <p:nvPr>
            <p:ph type="title"/>
          </p:nvPr>
        </p:nvSpPr>
        <p:spPr/>
        <p:txBody>
          <a:bodyPr/>
          <a:lstStyle/>
          <a:p>
            <a:r>
              <a:rPr lang="en-GB" dirty="0" smtClean="0"/>
              <a:t>SUPPORT TICKET SYSTEM</a:t>
            </a:r>
            <a:endParaRPr lang="en-GB" dirty="0"/>
          </a:p>
        </p:txBody>
      </p:sp>
    </p:spTree>
    <p:extLst>
      <p:ext uri="{BB962C8B-B14F-4D97-AF65-F5344CB8AC3E}">
        <p14:creationId xmlns:p14="http://schemas.microsoft.com/office/powerpoint/2010/main" val="1201845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2008"/>
            <a:ext cx="920106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16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02"/>
            <a:ext cx="9137329" cy="6852997"/>
          </a:xfrm>
        </p:spPr>
      </p:pic>
    </p:spTree>
    <p:extLst>
      <p:ext uri="{BB962C8B-B14F-4D97-AF65-F5344CB8AC3E}">
        <p14:creationId xmlns:p14="http://schemas.microsoft.com/office/powerpoint/2010/main" val="3460227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678"/>
            <a:ext cx="9149139" cy="67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28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8"/>
            <a:ext cx="8925821" cy="685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508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be aware of social media websites…</a:t>
            </a:r>
          </a:p>
          <a:p>
            <a:endParaRPr lang="en-GB" dirty="0"/>
          </a:p>
          <a:p>
            <a:r>
              <a:rPr lang="en-GB" dirty="0" smtClean="0"/>
              <a:t>Further reading has been emailed to you from </a:t>
            </a:r>
            <a:r>
              <a:rPr lang="en-GB" dirty="0" err="1" smtClean="0"/>
              <a:t>Shama</a:t>
            </a:r>
            <a:r>
              <a:rPr lang="en-GB" dirty="0" smtClean="0"/>
              <a:t>.</a:t>
            </a:r>
          </a:p>
          <a:p>
            <a:endParaRPr lang="en-GB" dirty="0"/>
          </a:p>
          <a:p>
            <a:r>
              <a:rPr lang="en-GB" dirty="0" smtClean="0"/>
              <a:t>Survey Emailed to you.</a:t>
            </a:r>
            <a:endParaRPr lang="en-GB" dirty="0"/>
          </a:p>
        </p:txBody>
      </p:sp>
      <p:sp>
        <p:nvSpPr>
          <p:cNvPr id="3" name="Title 2"/>
          <p:cNvSpPr>
            <a:spLocks noGrp="1"/>
          </p:cNvSpPr>
          <p:nvPr>
            <p:ph type="title"/>
          </p:nvPr>
        </p:nvSpPr>
        <p:spPr/>
        <p:txBody>
          <a:bodyPr/>
          <a:lstStyle/>
          <a:p>
            <a:r>
              <a:rPr lang="en-GB" dirty="0" smtClean="0"/>
              <a:t>And Finally</a:t>
            </a:r>
            <a:endParaRPr lang="en-GB" dirty="0"/>
          </a:p>
        </p:txBody>
      </p:sp>
    </p:spTree>
    <p:extLst>
      <p:ext uri="{BB962C8B-B14F-4D97-AF65-F5344CB8AC3E}">
        <p14:creationId xmlns:p14="http://schemas.microsoft.com/office/powerpoint/2010/main" val="22846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Staff\Pastoral\Misc\Staff Pictures\staff pics\Ravi Sing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210501"/>
            <a:ext cx="884877" cy="1209234"/>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100" name="Picture 4" descr="H:\Staff\Pastoral\Misc\Staff Pictures\staff pics\Harjinder Bhamb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38763"/>
            <a:ext cx="936104" cy="1212866"/>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101" name="Picture 5" descr="H:\Staff\Pastoral\Misc\Staff Pictures\staff pics\Shama Yas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507476"/>
            <a:ext cx="905657" cy="1325305"/>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102" name="Picture 6" descr="H:\Staff\Pastoral\Misc\Staff Pictures\staff pics\Amir Mali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3" y="4831934"/>
            <a:ext cx="905657" cy="1252814"/>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719572" y="1651629"/>
            <a:ext cx="1620180" cy="345460"/>
          </a:xfrm>
          <a:prstGeom prst="rect">
            <a:avLst/>
          </a:prstGeom>
        </p:spPr>
        <p:txBody>
          <a:bodyPr vert="horz" lIns="45720" rIns="45720">
            <a:normAutofit fontScale="925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GB" sz="1400" dirty="0" err="1" smtClean="0">
                <a:solidFill>
                  <a:schemeClr val="tx1"/>
                </a:solidFill>
                <a:latin typeface="Arial" pitchFamily="34" charset="0"/>
                <a:cs typeface="Arial" pitchFamily="34" charset="0"/>
              </a:rPr>
              <a:t>Harjinder</a:t>
            </a:r>
            <a:r>
              <a:rPr lang="en-GB" sz="1400" dirty="0" smtClean="0">
                <a:solidFill>
                  <a:schemeClr val="tx1"/>
                </a:solidFill>
                <a:latin typeface="Arial" pitchFamily="34" charset="0"/>
                <a:cs typeface="Arial" pitchFamily="34" charset="0"/>
              </a:rPr>
              <a:t> </a:t>
            </a:r>
            <a:r>
              <a:rPr lang="en-GB" sz="1400" dirty="0" err="1" smtClean="0">
                <a:solidFill>
                  <a:schemeClr val="tx1"/>
                </a:solidFill>
                <a:latin typeface="Arial" pitchFamily="34" charset="0"/>
                <a:cs typeface="Arial" pitchFamily="34" charset="0"/>
              </a:rPr>
              <a:t>Bhambra</a:t>
            </a:r>
            <a:endParaRPr lang="en-GB" sz="1400" dirty="0" smtClean="0">
              <a:solidFill>
                <a:schemeClr val="tx1"/>
              </a:solidFill>
              <a:latin typeface="Arial" pitchFamily="34" charset="0"/>
              <a:cs typeface="Arial" pitchFamily="34" charset="0"/>
            </a:endParaRPr>
          </a:p>
        </p:txBody>
      </p:sp>
      <p:sp>
        <p:nvSpPr>
          <p:cNvPr id="11" name="Subtitle 2"/>
          <p:cNvSpPr txBox="1">
            <a:spLocks/>
          </p:cNvSpPr>
          <p:nvPr/>
        </p:nvSpPr>
        <p:spPr>
          <a:xfrm>
            <a:off x="1979712" y="438763"/>
            <a:ext cx="2052228" cy="1228639"/>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GB" sz="1400" dirty="0" smtClean="0">
                <a:solidFill>
                  <a:schemeClr val="tx1"/>
                </a:solidFill>
                <a:latin typeface="Arial" pitchFamily="34" charset="0"/>
                <a:cs typeface="Arial" pitchFamily="34" charset="0"/>
              </a:rPr>
              <a:t>NETWORK MANAGER</a:t>
            </a:r>
          </a:p>
          <a:p>
            <a:pPr algn="l"/>
            <a:endParaRPr lang="en-GB" sz="1400" dirty="0" smtClean="0">
              <a:solidFill>
                <a:schemeClr val="tx1"/>
              </a:solidFill>
              <a:latin typeface="Arial" pitchFamily="34" charset="0"/>
              <a:cs typeface="Arial" pitchFamily="34" charset="0"/>
            </a:endParaRPr>
          </a:p>
        </p:txBody>
      </p:sp>
      <p:sp>
        <p:nvSpPr>
          <p:cNvPr id="12" name="Subtitle 2"/>
          <p:cNvSpPr txBox="1">
            <a:spLocks/>
          </p:cNvSpPr>
          <p:nvPr/>
        </p:nvSpPr>
        <p:spPr>
          <a:xfrm>
            <a:off x="899592" y="3419734"/>
            <a:ext cx="1271736" cy="34546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GB" sz="1400" dirty="0" smtClean="0">
                <a:solidFill>
                  <a:schemeClr val="tx1"/>
                </a:solidFill>
                <a:latin typeface="Arial" pitchFamily="34" charset="0"/>
                <a:cs typeface="Arial" pitchFamily="34" charset="0"/>
              </a:rPr>
              <a:t>Ravi </a:t>
            </a:r>
            <a:r>
              <a:rPr lang="en-GB" sz="1400" dirty="0" err="1" smtClean="0">
                <a:solidFill>
                  <a:schemeClr val="tx1"/>
                </a:solidFill>
                <a:latin typeface="Arial" pitchFamily="34" charset="0"/>
                <a:cs typeface="Arial" pitchFamily="34" charset="0"/>
              </a:rPr>
              <a:t>Singdia</a:t>
            </a:r>
            <a:endParaRPr lang="en-GB" sz="1400" dirty="0" smtClean="0">
              <a:solidFill>
                <a:schemeClr val="tx1"/>
              </a:solidFill>
              <a:latin typeface="Arial" pitchFamily="34" charset="0"/>
              <a:cs typeface="Arial" pitchFamily="34" charset="0"/>
            </a:endParaRPr>
          </a:p>
        </p:txBody>
      </p:sp>
      <p:sp>
        <p:nvSpPr>
          <p:cNvPr id="13" name="Subtitle 2"/>
          <p:cNvSpPr txBox="1">
            <a:spLocks/>
          </p:cNvSpPr>
          <p:nvPr/>
        </p:nvSpPr>
        <p:spPr>
          <a:xfrm>
            <a:off x="1976084" y="2276873"/>
            <a:ext cx="2091860" cy="1162265"/>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GB" sz="1400" dirty="0" smtClean="0">
                <a:solidFill>
                  <a:schemeClr val="tx1"/>
                </a:solidFill>
                <a:latin typeface="Arial" pitchFamily="34" charset="0"/>
                <a:cs typeface="Arial" pitchFamily="34" charset="0"/>
              </a:rPr>
              <a:t>ASSISTANT NETWORK MANAGER</a:t>
            </a:r>
          </a:p>
          <a:p>
            <a:pPr algn="l"/>
            <a:endParaRPr lang="en-GB" sz="1400" dirty="0" smtClean="0">
              <a:solidFill>
                <a:schemeClr val="tx1"/>
              </a:solidFill>
              <a:latin typeface="Arial" pitchFamily="34" charset="0"/>
              <a:cs typeface="Arial" pitchFamily="34" charset="0"/>
            </a:endParaRPr>
          </a:p>
          <a:p>
            <a:pPr algn="l"/>
            <a:endParaRPr lang="en-GB" sz="1400" dirty="0" smtClean="0">
              <a:solidFill>
                <a:schemeClr val="tx1"/>
              </a:solidFill>
              <a:latin typeface="Arial" pitchFamily="34" charset="0"/>
              <a:cs typeface="Arial" pitchFamily="34" charset="0"/>
            </a:endParaRPr>
          </a:p>
        </p:txBody>
      </p:sp>
      <p:sp>
        <p:nvSpPr>
          <p:cNvPr id="14" name="Subtitle 2"/>
          <p:cNvSpPr txBox="1">
            <a:spLocks/>
          </p:cNvSpPr>
          <p:nvPr/>
        </p:nvSpPr>
        <p:spPr>
          <a:xfrm>
            <a:off x="4860032" y="3853524"/>
            <a:ext cx="1620180" cy="34546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GB" sz="1400" dirty="0" err="1">
                <a:solidFill>
                  <a:schemeClr val="tx1"/>
                </a:solidFill>
                <a:latin typeface="Arial" pitchFamily="34" charset="0"/>
                <a:cs typeface="Arial" pitchFamily="34" charset="0"/>
              </a:rPr>
              <a:t>Shama</a:t>
            </a:r>
            <a:r>
              <a:rPr lang="en-GB" sz="1400" dirty="0">
                <a:solidFill>
                  <a:schemeClr val="tx1"/>
                </a:solidFill>
                <a:latin typeface="Arial" pitchFamily="34" charset="0"/>
                <a:cs typeface="Arial" pitchFamily="34" charset="0"/>
              </a:rPr>
              <a:t> </a:t>
            </a:r>
            <a:r>
              <a:rPr lang="en-GB" sz="1400" dirty="0" err="1">
                <a:solidFill>
                  <a:schemeClr val="tx1"/>
                </a:solidFill>
                <a:latin typeface="Arial" pitchFamily="34" charset="0"/>
                <a:cs typeface="Arial" pitchFamily="34" charset="0"/>
              </a:rPr>
              <a:t>Yasin</a:t>
            </a:r>
            <a:endParaRPr lang="en-GB" sz="1400" dirty="0">
              <a:solidFill>
                <a:schemeClr val="tx1"/>
              </a:solidFill>
              <a:latin typeface="Arial" pitchFamily="34" charset="0"/>
              <a:cs typeface="Arial" pitchFamily="34" charset="0"/>
            </a:endParaRPr>
          </a:p>
        </p:txBody>
      </p:sp>
      <p:sp>
        <p:nvSpPr>
          <p:cNvPr id="15" name="Subtitle 2"/>
          <p:cNvSpPr txBox="1">
            <a:spLocks/>
          </p:cNvSpPr>
          <p:nvPr/>
        </p:nvSpPr>
        <p:spPr>
          <a:xfrm>
            <a:off x="6060956" y="2491703"/>
            <a:ext cx="2903532" cy="1361821"/>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GB" sz="1400" dirty="0" smtClean="0">
                <a:solidFill>
                  <a:schemeClr val="tx1"/>
                </a:solidFill>
                <a:latin typeface="Arial" pitchFamily="34" charset="0"/>
                <a:cs typeface="Arial" pitchFamily="34" charset="0"/>
              </a:rPr>
              <a:t>NETWORK HELPDESK OPERATOR</a:t>
            </a:r>
          </a:p>
        </p:txBody>
      </p:sp>
      <p:sp>
        <p:nvSpPr>
          <p:cNvPr id="16" name="Subtitle 2"/>
          <p:cNvSpPr txBox="1">
            <a:spLocks/>
          </p:cNvSpPr>
          <p:nvPr/>
        </p:nvSpPr>
        <p:spPr>
          <a:xfrm>
            <a:off x="4979640" y="6179884"/>
            <a:ext cx="1271736" cy="34546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GB" sz="1400" dirty="0">
                <a:solidFill>
                  <a:schemeClr val="tx1"/>
                </a:solidFill>
                <a:latin typeface="Arial" pitchFamily="34" charset="0"/>
                <a:cs typeface="Arial" pitchFamily="34" charset="0"/>
              </a:rPr>
              <a:t>Amir Malik</a:t>
            </a:r>
            <a:endParaRPr lang="en-GB" sz="1400" dirty="0" smtClean="0">
              <a:solidFill>
                <a:schemeClr val="tx1"/>
              </a:solidFill>
              <a:latin typeface="Arial" pitchFamily="34" charset="0"/>
              <a:cs typeface="Arial" pitchFamily="34" charset="0"/>
            </a:endParaRPr>
          </a:p>
        </p:txBody>
      </p:sp>
      <p:sp>
        <p:nvSpPr>
          <p:cNvPr id="17" name="Subtitle 2"/>
          <p:cNvSpPr txBox="1">
            <a:spLocks/>
          </p:cNvSpPr>
          <p:nvPr/>
        </p:nvSpPr>
        <p:spPr>
          <a:xfrm>
            <a:off x="6053720" y="4831934"/>
            <a:ext cx="2694744" cy="1520681"/>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GB" sz="1400" dirty="0" smtClean="0">
                <a:solidFill>
                  <a:schemeClr val="tx1"/>
                </a:solidFill>
                <a:latin typeface="Arial" pitchFamily="34" charset="0"/>
                <a:cs typeface="Arial" pitchFamily="34" charset="0"/>
              </a:rPr>
              <a:t>NETWORK / LAPTOP TECHNICIAN</a:t>
            </a:r>
          </a:p>
        </p:txBody>
      </p:sp>
      <p:pic>
        <p:nvPicPr>
          <p:cNvPr id="4103" name="Picture 7" descr="C:\Users\administrator\Desktop\Pictures\Inderjeet 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463" y="4145294"/>
            <a:ext cx="1084397" cy="1445863"/>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9" name="Subtitle 2"/>
          <p:cNvSpPr txBox="1">
            <a:spLocks/>
          </p:cNvSpPr>
          <p:nvPr/>
        </p:nvSpPr>
        <p:spPr>
          <a:xfrm>
            <a:off x="755576" y="5675828"/>
            <a:ext cx="1512168" cy="35275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GB" sz="1400" dirty="0" err="1" smtClean="0">
                <a:solidFill>
                  <a:schemeClr val="tx1"/>
                </a:solidFill>
              </a:rPr>
              <a:t>Inderjeet</a:t>
            </a:r>
            <a:r>
              <a:rPr lang="en-GB" sz="1400" dirty="0" smtClean="0">
                <a:solidFill>
                  <a:schemeClr val="tx1"/>
                </a:solidFill>
              </a:rPr>
              <a:t> </a:t>
            </a:r>
            <a:r>
              <a:rPr lang="en-GB" sz="1400" dirty="0" err="1" smtClean="0">
                <a:solidFill>
                  <a:schemeClr val="tx1"/>
                </a:solidFill>
              </a:rPr>
              <a:t>Sohal</a:t>
            </a:r>
            <a:endParaRPr lang="en-GB" sz="1400" dirty="0">
              <a:solidFill>
                <a:schemeClr val="tx1"/>
              </a:solidFill>
            </a:endParaRPr>
          </a:p>
        </p:txBody>
      </p:sp>
      <p:sp>
        <p:nvSpPr>
          <p:cNvPr id="20" name="Subtitle 2"/>
          <p:cNvSpPr txBox="1">
            <a:spLocks/>
          </p:cNvSpPr>
          <p:nvPr/>
        </p:nvSpPr>
        <p:spPr>
          <a:xfrm>
            <a:off x="2123728" y="4149080"/>
            <a:ext cx="2232248" cy="1380206"/>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GB" sz="1400" dirty="0" smtClean="0">
                <a:solidFill>
                  <a:schemeClr val="tx1"/>
                </a:solidFill>
                <a:latin typeface="Arial" pitchFamily="34" charset="0"/>
                <a:cs typeface="Arial" pitchFamily="34" charset="0"/>
              </a:rPr>
              <a:t>SENIOR IT TECHNICIAN</a:t>
            </a:r>
          </a:p>
          <a:p>
            <a:pPr algn="l"/>
            <a:endParaRPr lang="en-GB" sz="1400" dirty="0" smtClean="0">
              <a:solidFill>
                <a:schemeClr val="tx1"/>
              </a:solidFill>
              <a:latin typeface="Arial" pitchFamily="34" charset="0"/>
              <a:cs typeface="Arial" pitchFamily="34" charset="0"/>
            </a:endParaRPr>
          </a:p>
        </p:txBody>
      </p:sp>
      <p:pic>
        <p:nvPicPr>
          <p:cNvPr id="4106" name="Picture 10" descr="C:\Users\administrator\Desktop\Pictures\team Sma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8694" y="532656"/>
            <a:ext cx="2265363"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80722" y="115445"/>
            <a:ext cx="411042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IT SERVICES</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3207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GB" dirty="0" smtClean="0">
              <a:latin typeface="Arial" pitchFamily="34" charset="0"/>
              <a:cs typeface="Arial" pitchFamily="34" charset="0"/>
            </a:endParaRPr>
          </a:p>
          <a:p>
            <a:pPr marL="109728" indent="0">
              <a:buNone/>
            </a:pPr>
            <a:endParaRPr lang="en-GB" dirty="0">
              <a:latin typeface="Arial" pitchFamily="34" charset="0"/>
              <a:cs typeface="Arial" pitchFamily="34" charset="0"/>
            </a:endParaRPr>
          </a:p>
          <a:p>
            <a:pPr marL="109728" indent="0">
              <a:buNone/>
            </a:pPr>
            <a:r>
              <a:rPr lang="en-GB" sz="3600" dirty="0" smtClean="0">
                <a:latin typeface="Arial" pitchFamily="34" charset="0"/>
                <a:cs typeface="Arial" pitchFamily="34" charset="0"/>
              </a:rPr>
              <a:t>“.. There has clearly been a significant and sustained commitment to ICT and this is demonstrated by the fact throughout the tour of the school just about every lesson observed had an element of technology.”</a:t>
            </a:r>
          </a:p>
          <a:p>
            <a:pPr marL="109728" indent="0">
              <a:buNone/>
            </a:pPr>
            <a:r>
              <a:rPr lang="en-GB" dirty="0" smtClean="0">
                <a:latin typeface="Arial" pitchFamily="34" charset="0"/>
                <a:cs typeface="Arial" pitchFamily="34" charset="0"/>
              </a:rPr>
              <a:t> </a:t>
            </a:r>
            <a:endParaRPr lang="en-GB" dirty="0">
              <a:latin typeface="Arial" pitchFamily="34" charset="0"/>
              <a:cs typeface="Arial" pitchFamily="34" charset="0"/>
            </a:endParaRPr>
          </a:p>
        </p:txBody>
      </p:sp>
      <p:sp>
        <p:nvSpPr>
          <p:cNvPr id="3" name="Title 2"/>
          <p:cNvSpPr>
            <a:spLocks noGrp="1"/>
          </p:cNvSpPr>
          <p:nvPr>
            <p:ph type="title"/>
          </p:nvPr>
        </p:nvSpPr>
        <p:spPr/>
        <p:txBody>
          <a:bodyPr/>
          <a:lstStyle/>
          <a:p>
            <a:pPr algn="r"/>
            <a:r>
              <a:rPr lang="en-GB" dirty="0" smtClean="0"/>
              <a:t>Quote from Audit 2013</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147"/>
            <a:ext cx="1541901" cy="73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68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GB" dirty="0" smtClean="0">
                <a:latin typeface="Arial" pitchFamily="34" charset="0"/>
                <a:cs typeface="Arial" pitchFamily="34" charset="0"/>
              </a:rPr>
              <a:t>In the next 30 minutes we will be looking at:</a:t>
            </a:r>
          </a:p>
          <a:p>
            <a:pPr>
              <a:lnSpc>
                <a:spcPct val="150000"/>
              </a:lnSpc>
            </a:pPr>
            <a:r>
              <a:rPr lang="en-GB" dirty="0" smtClean="0">
                <a:latin typeface="Arial" pitchFamily="34" charset="0"/>
                <a:cs typeface="Arial" pitchFamily="34" charset="0"/>
              </a:rPr>
              <a:t>IT Computers and Software available throughout the school. Internally and externally available.</a:t>
            </a:r>
          </a:p>
          <a:p>
            <a:pPr>
              <a:lnSpc>
                <a:spcPct val="150000"/>
              </a:lnSpc>
            </a:pPr>
            <a:r>
              <a:rPr lang="en-GB" dirty="0" smtClean="0">
                <a:latin typeface="Arial" pitchFamily="34" charset="0"/>
                <a:cs typeface="Arial" pitchFamily="34" charset="0"/>
              </a:rPr>
              <a:t>Introduction to key systems.</a:t>
            </a:r>
          </a:p>
        </p:txBody>
      </p:sp>
      <p:sp>
        <p:nvSpPr>
          <p:cNvPr id="3" name="Title 2"/>
          <p:cNvSpPr>
            <a:spLocks noGrp="1"/>
          </p:cNvSpPr>
          <p:nvPr>
            <p:ph type="title"/>
          </p:nvPr>
        </p:nvSpPr>
        <p:spPr/>
        <p:txBody>
          <a:bodyPr/>
          <a:lstStyle/>
          <a:p>
            <a:r>
              <a:rPr lang="en-GB" dirty="0" smtClean="0"/>
              <a:t>Introduction </a:t>
            </a:r>
            <a:endParaRPr lang="en-GB" dirty="0"/>
          </a:p>
        </p:txBody>
      </p:sp>
    </p:spTree>
    <p:extLst>
      <p:ext uri="{BB962C8B-B14F-4D97-AF65-F5344CB8AC3E}">
        <p14:creationId xmlns:p14="http://schemas.microsoft.com/office/powerpoint/2010/main" val="385754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ekguide.co.uk/wp-content/uploads/2012/08/smart_sb885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516" y="1530861"/>
            <a:ext cx="1666756" cy="1250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359090"/>
          </a:xfrm>
        </p:spPr>
        <p:txBody>
          <a:bodyPr>
            <a:normAutofit/>
          </a:bodyPr>
          <a:lstStyle/>
          <a:p>
            <a:pPr algn="ctr"/>
            <a:r>
              <a:rPr lang="en-GB" dirty="0" smtClean="0"/>
              <a:t>COMPUTERS WE PROVIDE 1/3</a:t>
            </a:r>
            <a:br>
              <a:rPr lang="en-GB" dirty="0" smtClean="0"/>
            </a:br>
            <a:r>
              <a:rPr lang="en-GB" sz="2000" dirty="0" smtClean="0"/>
              <a:t>MAIN SCHOOL &amp; B BLOCK</a:t>
            </a:r>
            <a:endParaRPr lang="en-GB" dirty="0"/>
          </a:p>
        </p:txBody>
      </p:sp>
      <p:sp>
        <p:nvSpPr>
          <p:cNvPr id="6" name="Content Placeholder 4"/>
          <p:cNvSpPr txBox="1">
            <a:spLocks/>
          </p:cNvSpPr>
          <p:nvPr/>
        </p:nvSpPr>
        <p:spPr>
          <a:xfrm>
            <a:off x="609600" y="1633728"/>
            <a:ext cx="8229600" cy="4525963"/>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dirty="0">
                <a:latin typeface="Arial" pitchFamily="34" charset="0"/>
                <a:cs typeface="Arial" pitchFamily="34" charset="0"/>
              </a:rPr>
              <a:t>IWB PCs in every </a:t>
            </a:r>
            <a:r>
              <a:rPr lang="en-GB" dirty="0" smtClean="0">
                <a:latin typeface="Arial" pitchFamily="34" charset="0"/>
                <a:cs typeface="Arial" pitchFamily="34" charset="0"/>
              </a:rPr>
              <a:t>Classroom:-</a:t>
            </a:r>
          </a:p>
          <a:p>
            <a:pPr marL="109728" indent="0">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Computer Workstations:</a:t>
            </a:r>
          </a:p>
          <a:p>
            <a:pPr lvl="1"/>
            <a:r>
              <a:rPr lang="en-GB" sz="2000" b="1" dirty="0" smtClean="0">
                <a:latin typeface="Arial" pitchFamily="34" charset="0"/>
                <a:cs typeface="Arial" pitchFamily="34" charset="0"/>
              </a:rPr>
              <a:t>Main School:  	   </a:t>
            </a:r>
            <a:r>
              <a:rPr lang="en-GB" sz="2000" dirty="0" smtClean="0">
                <a:latin typeface="Arial" pitchFamily="34" charset="0"/>
                <a:cs typeface="Arial" pitchFamily="34" charset="0"/>
              </a:rPr>
              <a:t>LRC</a:t>
            </a:r>
            <a:r>
              <a:rPr lang="en-GB" sz="2000" dirty="0" smtClean="0">
                <a:latin typeface="Arial" pitchFamily="34" charset="0"/>
                <a:cs typeface="Arial" pitchFamily="34" charset="0"/>
              </a:rPr>
              <a:t>, B15, B16, Library, </a:t>
            </a:r>
            <a:r>
              <a:rPr lang="en-GB" sz="2000" dirty="0" smtClean="0">
                <a:latin typeface="Arial" pitchFamily="34" charset="0"/>
                <a:cs typeface="Arial" pitchFamily="34" charset="0"/>
              </a:rPr>
              <a:t>G1</a:t>
            </a:r>
            <a:r>
              <a:rPr lang="en-GB" sz="2000" dirty="0" smtClean="0">
                <a:latin typeface="Arial" pitchFamily="34" charset="0"/>
                <a:cs typeface="Arial" pitchFamily="34" charset="0"/>
              </a:rPr>
              <a:t>, G2 &amp; SID.</a:t>
            </a:r>
          </a:p>
          <a:p>
            <a:pPr lvl="1"/>
            <a:r>
              <a:rPr lang="en-GB" sz="2000" b="1" dirty="0" smtClean="0">
                <a:latin typeface="Arial" pitchFamily="34" charset="0"/>
                <a:cs typeface="Arial" pitchFamily="34" charset="0"/>
              </a:rPr>
              <a:t>6</a:t>
            </a:r>
            <a:r>
              <a:rPr lang="en-GB" sz="2000" b="1" baseline="30000" dirty="0" smtClean="0">
                <a:latin typeface="Arial" pitchFamily="34" charset="0"/>
                <a:cs typeface="Arial" pitchFamily="34" charset="0"/>
              </a:rPr>
              <a:t>th</a:t>
            </a:r>
            <a:r>
              <a:rPr lang="en-GB" sz="2000" b="1" dirty="0" smtClean="0">
                <a:latin typeface="Arial" pitchFamily="34" charset="0"/>
                <a:cs typeface="Arial" pitchFamily="34" charset="0"/>
              </a:rPr>
              <a:t> Form Library:  </a:t>
            </a:r>
            <a:r>
              <a:rPr lang="en-GB" sz="2000" b="1" dirty="0">
                <a:latin typeface="Arial" pitchFamily="34" charset="0"/>
                <a:cs typeface="Arial" pitchFamily="34" charset="0"/>
              </a:rPr>
              <a:t> </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1.06</a:t>
            </a:r>
            <a:r>
              <a:rPr lang="en-GB" sz="2000" dirty="0" smtClean="0">
                <a:latin typeface="Arial" pitchFamily="34" charset="0"/>
                <a:cs typeface="Arial" pitchFamily="34" charset="0"/>
              </a:rPr>
              <a:t>, 1.07, 2.04, 2.05, </a:t>
            </a:r>
          </a:p>
          <a:p>
            <a:pPr marL="393192" lvl="1" indent="0">
              <a:buNone/>
            </a:pPr>
            <a:r>
              <a:rPr lang="en-GB" sz="2000" dirty="0">
                <a:latin typeface="Arial" pitchFamily="34" charset="0"/>
                <a:cs typeface="Arial" pitchFamily="34" charset="0"/>
              </a:rPr>
              <a:t>	</a:t>
            </a:r>
            <a:r>
              <a:rPr lang="en-GB" sz="2000" dirty="0" smtClean="0">
                <a:latin typeface="Arial" pitchFamily="34" charset="0"/>
                <a:cs typeface="Arial" pitchFamily="34" charset="0"/>
              </a:rPr>
              <a:t>	</a:t>
            </a:r>
            <a:r>
              <a:rPr lang="en-GB" sz="2000" dirty="0">
                <a:latin typeface="Arial" pitchFamily="34" charset="0"/>
                <a:cs typeface="Arial" pitchFamily="34" charset="0"/>
              </a:rPr>
              <a:t>	</a:t>
            </a:r>
            <a:r>
              <a:rPr lang="en-GB" sz="2000" dirty="0" smtClean="0">
                <a:latin typeface="Arial" pitchFamily="34" charset="0"/>
                <a:cs typeface="Arial" pitchFamily="34" charset="0"/>
              </a:rPr>
              <a:t>   </a:t>
            </a:r>
            <a:r>
              <a:rPr lang="en-GB" sz="2000" dirty="0" smtClean="0">
                <a:latin typeface="Arial" pitchFamily="34" charset="0"/>
                <a:cs typeface="Arial" pitchFamily="34" charset="0"/>
              </a:rPr>
              <a:t>IT </a:t>
            </a:r>
            <a:r>
              <a:rPr lang="en-GB" sz="2000" dirty="0" smtClean="0">
                <a:latin typeface="Arial" pitchFamily="34" charset="0"/>
                <a:cs typeface="Arial" pitchFamily="34" charset="0"/>
              </a:rPr>
              <a:t>POD 1&amp;2 and Library</a:t>
            </a:r>
          </a:p>
          <a:p>
            <a:pPr lvl="1">
              <a:buFont typeface="Verdana"/>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25 Laptop Trolleys in Classrooms:</a:t>
            </a:r>
          </a:p>
          <a:p>
            <a:pPr lvl="1"/>
            <a:r>
              <a:rPr lang="en-GB" sz="2000" b="1" dirty="0" smtClean="0">
                <a:latin typeface="Arial" pitchFamily="34" charset="0"/>
                <a:cs typeface="Arial" pitchFamily="34" charset="0"/>
              </a:rPr>
              <a:t>B Block: 	</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B1</a:t>
            </a:r>
            <a:r>
              <a:rPr lang="en-GB" sz="2000" dirty="0" smtClean="0">
                <a:latin typeface="Arial" pitchFamily="34" charset="0"/>
                <a:cs typeface="Arial" pitchFamily="34" charset="0"/>
              </a:rPr>
              <a:t>, B2, B4, B6, B8, B10, B12 &amp; B14</a:t>
            </a:r>
          </a:p>
          <a:p>
            <a:pPr lvl="1"/>
            <a:r>
              <a:rPr lang="en-GB" sz="2000" b="1" dirty="0" smtClean="0">
                <a:latin typeface="Arial" pitchFamily="34" charset="0"/>
                <a:cs typeface="Arial" pitchFamily="34" charset="0"/>
              </a:rPr>
              <a:t>Main Building: 	</a:t>
            </a:r>
            <a:r>
              <a:rPr lang="en-GB" sz="2000" dirty="0" smtClean="0">
                <a:latin typeface="Arial" pitchFamily="34" charset="0"/>
                <a:cs typeface="Arial" pitchFamily="34" charset="0"/>
              </a:rPr>
              <a:t>F1, F2, F3, F4, F9, F10, F11, G1, G2  	</a:t>
            </a:r>
            <a:r>
              <a:rPr lang="en-GB" sz="2000" dirty="0" smtClean="0">
                <a:latin typeface="Arial" pitchFamily="34" charset="0"/>
                <a:cs typeface="Arial" pitchFamily="34" charset="0"/>
              </a:rPr>
              <a:t>	</a:t>
            </a:r>
            <a:r>
              <a:rPr lang="en-GB" sz="2000" dirty="0" smtClean="0">
                <a:latin typeface="Arial" pitchFamily="34" charset="0"/>
                <a:cs typeface="Arial" pitchFamily="34" charset="0"/>
              </a:rPr>
              <a:t>		S1, S2, S4, S5, S6, S7, S8, S9 </a:t>
            </a:r>
          </a:p>
          <a:p>
            <a:pPr marL="393192" lvl="1" indent="0">
              <a:buNone/>
            </a:pPr>
            <a:r>
              <a:rPr lang="en-GB" sz="2000" dirty="0">
                <a:latin typeface="Arial" pitchFamily="34" charset="0"/>
                <a:cs typeface="Arial" pitchFamily="34" charset="0"/>
              </a:rPr>
              <a:t>	</a:t>
            </a:r>
            <a:r>
              <a:rPr lang="en-GB" sz="2000" dirty="0" smtClean="0">
                <a:latin typeface="Arial" pitchFamily="34" charset="0"/>
                <a:cs typeface="Arial" pitchFamily="34" charset="0"/>
              </a:rPr>
              <a:t>		and 2 Trolleys for Science.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775"/>
            <a:ext cx="9144001" cy="6829779"/>
          </a:xfrm>
          <a:prstGeom prst="rect">
            <a:avLst/>
          </a:prstGeom>
        </p:spPr>
      </p:pic>
    </p:spTree>
    <p:extLst>
      <p:ext uri="{BB962C8B-B14F-4D97-AF65-F5344CB8AC3E}">
        <p14:creationId xmlns:p14="http://schemas.microsoft.com/office/powerpoint/2010/main" val="148685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latin typeface="Arial" pitchFamily="34" charset="0"/>
                <a:cs typeface="Arial" pitchFamily="34" charset="0"/>
              </a:rPr>
              <a:t>2 Mac Suites with 25 computers:</a:t>
            </a:r>
          </a:p>
          <a:p>
            <a:pPr lvl="1"/>
            <a:r>
              <a:rPr lang="en-GB" dirty="0" smtClean="0">
                <a:latin typeface="Arial" pitchFamily="34" charset="0"/>
                <a:cs typeface="Arial" pitchFamily="34" charset="0"/>
              </a:rPr>
              <a:t>Main Building A8 </a:t>
            </a:r>
          </a:p>
          <a:p>
            <a:pPr lvl="1"/>
            <a:r>
              <a:rPr lang="en-GB" dirty="0" smtClean="0">
                <a:latin typeface="Arial" pitchFamily="34" charset="0"/>
                <a:cs typeface="Arial" pitchFamily="34" charset="0"/>
              </a:rPr>
              <a:t>6</a:t>
            </a:r>
            <a:r>
              <a:rPr lang="en-GB" baseline="30000" dirty="0" smtClean="0">
                <a:latin typeface="Arial" pitchFamily="34" charset="0"/>
                <a:cs typeface="Arial" pitchFamily="34" charset="0"/>
              </a:rPr>
              <a:t>th</a:t>
            </a:r>
            <a:r>
              <a:rPr lang="en-GB" dirty="0" smtClean="0">
                <a:latin typeface="Arial" pitchFamily="34" charset="0"/>
                <a:cs typeface="Arial" pitchFamily="34" charset="0"/>
              </a:rPr>
              <a:t> Form Building Ground Floor Music AV Room</a:t>
            </a:r>
          </a:p>
          <a:p>
            <a:pPr lvl="1"/>
            <a:endParaRPr lang="en-GB" dirty="0" smtClean="0">
              <a:latin typeface="Arial" pitchFamily="34" charset="0"/>
              <a:cs typeface="Arial" pitchFamily="34" charset="0"/>
            </a:endParaRPr>
          </a:p>
          <a:p>
            <a:pPr lvl="0"/>
            <a:r>
              <a:rPr lang="en-GB" dirty="0" smtClean="0">
                <a:latin typeface="Arial" pitchFamily="34" charset="0"/>
                <a:cs typeface="Arial" pitchFamily="34" charset="0"/>
              </a:rPr>
              <a:t>3 Class sets of 26 </a:t>
            </a:r>
            <a:r>
              <a:rPr lang="en-GB" dirty="0" err="1" smtClean="0">
                <a:latin typeface="Arial" pitchFamily="34" charset="0"/>
                <a:cs typeface="Arial" pitchFamily="34" charset="0"/>
              </a:rPr>
              <a:t>iPads</a:t>
            </a:r>
            <a:endParaRPr lang="en-GB" dirty="0" smtClean="0">
              <a:latin typeface="Arial" pitchFamily="34" charset="0"/>
              <a:cs typeface="Arial" pitchFamily="34" charset="0"/>
            </a:endParaRPr>
          </a:p>
          <a:p>
            <a:pPr lvl="0"/>
            <a:endParaRPr lang="en-GB" dirty="0" smtClean="0">
              <a:latin typeface="Arial" pitchFamily="34" charset="0"/>
              <a:cs typeface="Arial" pitchFamily="34" charset="0"/>
            </a:endParaRPr>
          </a:p>
          <a:p>
            <a:pPr lvl="0"/>
            <a:r>
              <a:rPr lang="en-GB" dirty="0" smtClean="0">
                <a:latin typeface="Arial" pitchFamily="34" charset="0"/>
                <a:cs typeface="Arial" pitchFamily="34" charset="0"/>
              </a:rPr>
              <a:t>Sixth Form Personal Notebook</a:t>
            </a:r>
          </a:p>
          <a:p>
            <a:pPr lvl="0"/>
            <a:endParaRPr lang="en-GB" dirty="0">
              <a:latin typeface="Arial" pitchFamily="34" charset="0"/>
              <a:cs typeface="Arial" pitchFamily="34" charset="0"/>
            </a:endParaRPr>
          </a:p>
          <a:p>
            <a:pPr lvl="0"/>
            <a:r>
              <a:rPr lang="en-GB" dirty="0" smtClean="0">
                <a:latin typeface="Arial" pitchFamily="34" charset="0"/>
                <a:cs typeface="Arial" pitchFamily="34" charset="0"/>
              </a:rPr>
              <a:t>LRC 88 Computers</a:t>
            </a:r>
          </a:p>
          <a:p>
            <a:pPr marL="109728" lvl="0" indent="0">
              <a:buNone/>
            </a:pPr>
            <a:endParaRPr lang="en-GB" dirty="0" smtClean="0">
              <a:latin typeface="Arial" pitchFamily="34" charset="0"/>
              <a:cs typeface="Arial" pitchFamily="34" charset="0"/>
            </a:endParaRPr>
          </a:p>
          <a:p>
            <a:pPr marL="109728" lvl="0" indent="0">
              <a:buNone/>
            </a:pPr>
            <a:endParaRPr lang="en-GB"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GB" dirty="0" smtClean="0"/>
              <a:t>COMPUTERS WE PROVIDE 2/2</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9090"/>
          </a:xfrm>
        </p:spPr>
        <p:txBody>
          <a:bodyPr>
            <a:normAutofit/>
          </a:bodyPr>
          <a:lstStyle/>
          <a:p>
            <a:pPr algn="ctr"/>
            <a:r>
              <a:rPr lang="en-GB" dirty="0" smtClean="0"/>
              <a:t>COMPUTERS WE PROVIDE 3/3</a:t>
            </a:r>
            <a:br>
              <a:rPr lang="en-GB" dirty="0" smtClean="0"/>
            </a:br>
            <a:r>
              <a:rPr lang="en-GB" sz="2000" dirty="0" smtClean="0"/>
              <a:t>6</a:t>
            </a:r>
            <a:r>
              <a:rPr lang="en-GB" sz="2000" baseline="30000" dirty="0" smtClean="0"/>
              <a:t>th</a:t>
            </a:r>
            <a:r>
              <a:rPr lang="en-GB" sz="2000" dirty="0" smtClean="0"/>
              <a:t> FORM BUDILING</a:t>
            </a:r>
            <a:endParaRPr lang="en-GB" dirty="0"/>
          </a:p>
        </p:txBody>
      </p:sp>
      <p:sp>
        <p:nvSpPr>
          <p:cNvPr id="6" name="Content Placeholder 4"/>
          <p:cNvSpPr txBox="1">
            <a:spLocks/>
          </p:cNvSpPr>
          <p:nvPr/>
        </p:nvSpPr>
        <p:spPr>
          <a:xfrm>
            <a:off x="609600" y="16337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dirty="0" smtClean="0">
                <a:latin typeface="Arial" pitchFamily="34" charset="0"/>
                <a:cs typeface="Arial" pitchFamily="34" charset="0"/>
              </a:rPr>
              <a:t>Computer Workstations:</a:t>
            </a:r>
          </a:p>
          <a:p>
            <a:endParaRPr lang="en-GB" dirty="0" smtClean="0">
              <a:latin typeface="Arial" pitchFamily="34" charset="0"/>
              <a:cs typeface="Arial" pitchFamily="34" charset="0"/>
            </a:endParaRPr>
          </a:p>
          <a:p>
            <a:pPr marL="393192" lvl="1" indent="0">
              <a:buNone/>
            </a:pPr>
            <a:endParaRPr lang="en-GB" dirty="0" smtClean="0">
              <a:latin typeface="Arial" pitchFamily="34" charset="0"/>
              <a:cs typeface="Arial" pitchFamily="34" charset="0"/>
            </a:endParaRPr>
          </a:p>
          <a:p>
            <a:pPr lvl="1">
              <a:buFont typeface="Verdana"/>
              <a:buNone/>
            </a:pPr>
            <a:endParaRPr lang="en-GB" dirty="0" smtClean="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46682954"/>
              </p:ext>
            </p:extLst>
          </p:nvPr>
        </p:nvGraphicFramePr>
        <p:xfrm>
          <a:off x="1115616" y="2339689"/>
          <a:ext cx="5544616" cy="3108960"/>
        </p:xfrm>
        <a:graphic>
          <a:graphicData uri="http://schemas.openxmlformats.org/drawingml/2006/table">
            <a:tbl>
              <a:tblPr firstRow="1" bandRow="1">
                <a:tableStyleId>{5C22544A-7EE6-4342-B048-85BDC9FD1C3A}</a:tableStyleId>
              </a:tblPr>
              <a:tblGrid>
                <a:gridCol w="2032000"/>
                <a:gridCol w="1784424"/>
                <a:gridCol w="1728192"/>
              </a:tblGrid>
              <a:tr h="370840">
                <a:tc>
                  <a:txBody>
                    <a:bodyPr/>
                    <a:lstStyle/>
                    <a:p>
                      <a:r>
                        <a:rPr lang="en-GB" dirty="0" smtClean="0"/>
                        <a:t>LOCATION</a:t>
                      </a:r>
                      <a:endParaRPr lang="en-GB" dirty="0"/>
                    </a:p>
                  </a:txBody>
                  <a:tcPr/>
                </a:tc>
                <a:tc>
                  <a:txBody>
                    <a:bodyPr/>
                    <a:lstStyle/>
                    <a:p>
                      <a:r>
                        <a:rPr lang="en-GB" dirty="0" smtClean="0"/>
                        <a:t>ROOM</a:t>
                      </a:r>
                      <a:endParaRPr lang="en-GB" dirty="0"/>
                    </a:p>
                  </a:txBody>
                  <a:tcPr/>
                </a:tc>
                <a:tc>
                  <a:txBody>
                    <a:bodyPr/>
                    <a:lstStyle/>
                    <a:p>
                      <a:r>
                        <a:rPr lang="en-GB" dirty="0" smtClean="0"/>
                        <a:t>No.</a:t>
                      </a:r>
                      <a:r>
                        <a:rPr lang="en-GB" baseline="0" dirty="0" smtClean="0"/>
                        <a:t> Computers</a:t>
                      </a:r>
                      <a:endParaRPr lang="en-GB" dirty="0"/>
                    </a:p>
                  </a:txBody>
                  <a:tcPr/>
                </a:tc>
              </a:tr>
              <a:tr h="370840">
                <a:tc>
                  <a:txBody>
                    <a:bodyPr/>
                    <a:lstStyle/>
                    <a:p>
                      <a:r>
                        <a:rPr lang="en-GB" b="1" dirty="0" smtClean="0">
                          <a:latin typeface="Arial" pitchFamily="34" charset="0"/>
                          <a:cs typeface="Arial" pitchFamily="34" charset="0"/>
                        </a:rPr>
                        <a:t>Ground Floor</a:t>
                      </a:r>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itchFamily="34" charset="0"/>
                          <a:cs typeface="Arial" pitchFamily="34" charset="0"/>
                        </a:rPr>
                        <a:t>Library PCs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itchFamily="34" charset="0"/>
                          <a:cs typeface="Arial" pitchFamily="34" charset="0"/>
                        </a:rPr>
                        <a:t>MAC Suite</a:t>
                      </a:r>
                    </a:p>
                  </a:txBody>
                  <a:tcPr/>
                </a:tc>
                <a:tc>
                  <a:txBody>
                    <a:bodyPr/>
                    <a:lstStyle/>
                    <a:p>
                      <a:r>
                        <a:rPr lang="en-GB" dirty="0" smtClean="0"/>
                        <a:t>20</a:t>
                      </a:r>
                    </a:p>
                    <a:p>
                      <a:r>
                        <a:rPr lang="en-GB" dirty="0" smtClean="0"/>
                        <a:t>25</a:t>
                      </a:r>
                      <a:endParaRPr lang="en-GB" dirty="0"/>
                    </a:p>
                  </a:txBody>
                  <a:tcPr/>
                </a:tc>
              </a:tr>
              <a:tr h="370840">
                <a:tc>
                  <a:txBody>
                    <a:bodyPr/>
                    <a:lstStyle/>
                    <a:p>
                      <a:r>
                        <a:rPr lang="en-GB" b="1" dirty="0" smtClean="0">
                          <a:latin typeface="Arial" pitchFamily="34" charset="0"/>
                          <a:cs typeface="Arial" pitchFamily="34" charset="0"/>
                        </a:rPr>
                        <a:t>First Floor</a:t>
                      </a:r>
                      <a:endParaRPr lang="en-GB" dirty="0"/>
                    </a:p>
                  </a:txBody>
                  <a:tcPr/>
                </a:tc>
                <a:tc>
                  <a:txBody>
                    <a:bodyPr/>
                    <a:lstStyle/>
                    <a:p>
                      <a:r>
                        <a:rPr lang="en-GB" b="1" dirty="0" smtClean="0">
                          <a:latin typeface="Arial" pitchFamily="34" charset="0"/>
                          <a:cs typeface="Arial" pitchFamily="34" charset="0"/>
                        </a:rPr>
                        <a:t>IT POD1</a:t>
                      </a:r>
                    </a:p>
                    <a:p>
                      <a:r>
                        <a:rPr lang="en-GB" b="1" dirty="0" smtClean="0">
                          <a:latin typeface="Arial" pitchFamily="34" charset="0"/>
                          <a:cs typeface="Arial" pitchFamily="34" charset="0"/>
                        </a:rPr>
                        <a:t>1.06</a:t>
                      </a:r>
                    </a:p>
                    <a:p>
                      <a:r>
                        <a:rPr lang="en-GB" b="1" dirty="0" smtClean="0">
                          <a:latin typeface="Arial" pitchFamily="34" charset="0"/>
                          <a:cs typeface="Arial" pitchFamily="34" charset="0"/>
                        </a:rPr>
                        <a:t>1.07</a:t>
                      </a:r>
                      <a:endParaRPr lang="en-GB" dirty="0"/>
                    </a:p>
                  </a:txBody>
                  <a:tcPr/>
                </a:tc>
                <a:tc>
                  <a:txBody>
                    <a:bodyPr/>
                    <a:lstStyle/>
                    <a:p>
                      <a:r>
                        <a:rPr lang="en-GB" dirty="0" smtClean="0"/>
                        <a:t>16</a:t>
                      </a:r>
                    </a:p>
                    <a:p>
                      <a:r>
                        <a:rPr lang="en-GB" dirty="0" smtClean="0"/>
                        <a:t>14</a:t>
                      </a:r>
                    </a:p>
                    <a:p>
                      <a:r>
                        <a:rPr lang="en-GB" dirty="0" smtClean="0"/>
                        <a:t>14</a:t>
                      </a:r>
                      <a:endParaRPr lang="en-GB" dirty="0"/>
                    </a:p>
                  </a:txBody>
                  <a:tcPr/>
                </a:tc>
              </a:tr>
              <a:tr h="370840">
                <a:tc>
                  <a:txBody>
                    <a:bodyPr/>
                    <a:lstStyle/>
                    <a:p>
                      <a:r>
                        <a:rPr lang="en-GB" b="1" dirty="0" smtClean="0">
                          <a:latin typeface="Arial" pitchFamily="34" charset="0"/>
                          <a:cs typeface="Arial" pitchFamily="34" charset="0"/>
                        </a:rPr>
                        <a:t>Second Floor</a:t>
                      </a:r>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itchFamily="34" charset="0"/>
                          <a:cs typeface="Arial" pitchFamily="34" charset="0"/>
                        </a:rPr>
                        <a:t>IT POD2</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itchFamily="34" charset="0"/>
                          <a:cs typeface="Arial" pitchFamily="34" charset="0"/>
                        </a:rPr>
                        <a:t>2.04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itchFamily="34" charset="0"/>
                          <a:cs typeface="Arial" pitchFamily="34" charset="0"/>
                        </a:rPr>
                        <a:t>2.05</a:t>
                      </a:r>
                    </a:p>
                  </a:txBody>
                  <a:tcPr/>
                </a:tc>
                <a:tc>
                  <a:txBody>
                    <a:bodyPr/>
                    <a:lstStyle/>
                    <a:p>
                      <a:r>
                        <a:rPr lang="en-GB" b="1" dirty="0" smtClean="0"/>
                        <a:t>15</a:t>
                      </a:r>
                    </a:p>
                    <a:p>
                      <a:r>
                        <a:rPr lang="en-GB" b="1" dirty="0" smtClean="0"/>
                        <a:t>13</a:t>
                      </a:r>
                    </a:p>
                    <a:p>
                      <a:r>
                        <a:rPr lang="en-GB" b="1" dirty="0" smtClean="0"/>
                        <a:t>14</a:t>
                      </a:r>
                      <a:endParaRPr lang="en-GB" b="1" dirty="0"/>
                    </a:p>
                  </a:txBody>
                  <a:tcPr/>
                </a:tc>
              </a:tr>
            </a:tbl>
          </a:graphicData>
        </a:graphic>
      </p:graphicFrame>
    </p:spTree>
    <p:extLst>
      <p:ext uri="{BB962C8B-B14F-4D97-AF65-F5344CB8AC3E}">
        <p14:creationId xmlns:p14="http://schemas.microsoft.com/office/powerpoint/2010/main" val="72511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525963"/>
          </a:xfrm>
        </p:spPr>
        <p:txBody>
          <a:bodyPr/>
          <a:lstStyle/>
          <a:p>
            <a:pPr lvl="0"/>
            <a:r>
              <a:rPr lang="en-GB" dirty="0" smtClean="0">
                <a:latin typeface="Arial" pitchFamily="34" charset="0"/>
                <a:cs typeface="Arial" pitchFamily="34" charset="0"/>
              </a:rPr>
              <a:t>Staff </a:t>
            </a:r>
            <a:r>
              <a:rPr lang="en-GB" dirty="0">
                <a:latin typeface="Arial" pitchFamily="34" charset="0"/>
                <a:cs typeface="Arial" pitchFamily="34" charset="0"/>
              </a:rPr>
              <a:t>PCs</a:t>
            </a:r>
          </a:p>
          <a:p>
            <a:pPr lvl="1"/>
            <a:r>
              <a:rPr lang="en-GB" dirty="0" smtClean="0">
                <a:latin typeface="Arial" pitchFamily="34" charset="0"/>
                <a:cs typeface="Arial" pitchFamily="34" charset="0"/>
              </a:rPr>
              <a:t>TLR Offices</a:t>
            </a:r>
          </a:p>
          <a:p>
            <a:pPr lvl="1"/>
            <a:r>
              <a:rPr lang="en-GB" dirty="0" smtClean="0">
                <a:latin typeface="Arial" pitchFamily="34" charset="0"/>
                <a:cs typeface="Arial" pitchFamily="34" charset="0"/>
              </a:rPr>
              <a:t>Permanent Teaching Staff </a:t>
            </a:r>
            <a:r>
              <a:rPr lang="en-GB" dirty="0">
                <a:latin typeface="Arial" pitchFamily="34" charset="0"/>
                <a:cs typeface="Arial" pitchFamily="34" charset="0"/>
              </a:rPr>
              <a:t>have </a:t>
            </a:r>
            <a:r>
              <a:rPr lang="en-GB" dirty="0" smtClean="0">
                <a:latin typeface="Arial" pitchFamily="34" charset="0"/>
                <a:cs typeface="Arial" pitchFamily="34" charset="0"/>
              </a:rPr>
              <a:t>a..</a:t>
            </a:r>
          </a:p>
          <a:p>
            <a:pPr lvl="2"/>
            <a:r>
              <a:rPr lang="en-GB" dirty="0" smtClean="0">
                <a:latin typeface="Arial" pitchFamily="34" charset="0"/>
                <a:cs typeface="Arial" pitchFamily="34" charset="0"/>
              </a:rPr>
              <a:t>Laptop/Tablet Plus                </a:t>
            </a:r>
            <a:r>
              <a:rPr lang="en-GB" dirty="0">
                <a:latin typeface="Arial" pitchFamily="34" charset="0"/>
                <a:cs typeface="Arial" pitchFamily="34" charset="0"/>
              </a:rPr>
              <a:t>+ </a:t>
            </a:r>
            <a:r>
              <a:rPr lang="en-GB" dirty="0" smtClean="0">
                <a:latin typeface="Arial" pitchFamily="34" charset="0"/>
                <a:cs typeface="Arial" pitchFamily="34" charset="0"/>
              </a:rPr>
              <a:t> iPAD4 </a:t>
            </a:r>
          </a:p>
          <a:p>
            <a:pPr marL="630936" lvl="2" indent="0">
              <a:buNone/>
            </a:pPr>
            <a:endParaRPr lang="en-GB" dirty="0" smtClean="0">
              <a:latin typeface="Arial" pitchFamily="34" charset="0"/>
              <a:cs typeface="Arial" pitchFamily="34" charset="0"/>
            </a:endParaRPr>
          </a:p>
          <a:p>
            <a:pPr lvl="2"/>
            <a:r>
              <a:rPr lang="en-GB" dirty="0" err="1" smtClean="0">
                <a:latin typeface="Arial" pitchFamily="34" charset="0"/>
                <a:cs typeface="Arial" pitchFamily="34" charset="0"/>
              </a:rPr>
              <a:t>Inc</a:t>
            </a:r>
            <a:r>
              <a:rPr lang="en-GB" dirty="0" smtClean="0">
                <a:latin typeface="Arial" pitchFamily="34" charset="0"/>
                <a:cs typeface="Arial" pitchFamily="34" charset="0"/>
              </a:rPr>
              <a:t> – contract options and procedure </a:t>
            </a:r>
          </a:p>
          <a:p>
            <a:pPr lvl="3"/>
            <a:r>
              <a:rPr lang="en-GB" dirty="0" smtClean="0">
                <a:latin typeface="Arial" pitchFamily="34" charset="0"/>
                <a:cs typeface="Arial" pitchFamily="34" charset="0"/>
              </a:rPr>
              <a:t>Onsite and Offsite Contracts available</a:t>
            </a:r>
          </a:p>
          <a:p>
            <a:pPr marL="365760" lvl="1" indent="-256032">
              <a:spcBef>
                <a:spcPts val="400"/>
              </a:spcBef>
              <a:buSzPct val="68000"/>
              <a:buFont typeface="Wingdings 3"/>
              <a:buChar char=""/>
            </a:pPr>
            <a:endParaRPr lang="en-GB" dirty="0">
              <a:latin typeface="Arial" pitchFamily="34" charset="0"/>
              <a:cs typeface="Arial" pitchFamily="34" charset="0"/>
            </a:endParaRPr>
          </a:p>
          <a:p>
            <a:r>
              <a:rPr lang="en-GB" sz="2000" dirty="0" smtClean="0">
                <a:latin typeface="Arial" pitchFamily="34" charset="0"/>
                <a:cs typeface="Arial" pitchFamily="34" charset="0"/>
              </a:rPr>
              <a:t>Staff </a:t>
            </a:r>
            <a:r>
              <a:rPr lang="en-GB" sz="2000" dirty="0" err="1" smtClean="0">
                <a:latin typeface="Arial" pitchFamily="34" charset="0"/>
                <a:cs typeface="Arial" pitchFamily="34" charset="0"/>
              </a:rPr>
              <a:t>iPad</a:t>
            </a:r>
            <a:r>
              <a:rPr lang="en-GB" sz="2000" dirty="0" smtClean="0">
                <a:latin typeface="Arial" pitchFamily="34" charset="0"/>
                <a:cs typeface="Arial" pitchFamily="34" charset="0"/>
              </a:rPr>
              <a:t> Charging Trolley</a:t>
            </a:r>
            <a:endParaRPr lang="en-GB" sz="2000" dirty="0">
              <a:latin typeface="Arial" pitchFamily="34" charset="0"/>
              <a:cs typeface="Arial" pitchFamily="34" charset="0"/>
            </a:endParaRPr>
          </a:p>
        </p:txBody>
      </p:sp>
      <p:sp>
        <p:nvSpPr>
          <p:cNvPr id="3" name="Title 2"/>
          <p:cNvSpPr>
            <a:spLocks noGrp="1"/>
          </p:cNvSpPr>
          <p:nvPr>
            <p:ph type="title"/>
          </p:nvPr>
        </p:nvSpPr>
        <p:spPr/>
        <p:txBody>
          <a:bodyPr/>
          <a:lstStyle/>
          <a:p>
            <a:r>
              <a:rPr lang="en-GB" dirty="0" smtClean="0"/>
              <a:t>Staff devices </a:t>
            </a:r>
            <a:endParaRPr lang="en-GB" dirty="0"/>
          </a:p>
        </p:txBody>
      </p:sp>
      <p:pic>
        <p:nvPicPr>
          <p:cNvPr id="2050" name="Picture 2" descr="http://swotti.starmedia.com/tmp/swotti/cacheEDYX/imgx6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420888"/>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thedroidguy.com/wp-content/uploads/2013/05/iP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420888"/>
            <a:ext cx="1079104" cy="809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1" y="3933056"/>
            <a:ext cx="4128459" cy="3096344"/>
          </a:xfrm>
          <a:prstGeom prst="rect">
            <a:avLst/>
          </a:prstGeom>
        </p:spPr>
      </p:pic>
    </p:spTree>
    <p:extLst>
      <p:ext uri="{BB962C8B-B14F-4D97-AF65-F5344CB8AC3E}">
        <p14:creationId xmlns:p14="http://schemas.microsoft.com/office/powerpoint/2010/main" val="2237531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4787</TotalTime>
  <Words>465</Words>
  <Application>Microsoft Office PowerPoint</Application>
  <PresentationFormat>On-screen Show (4:3)</PresentationFormat>
  <Paragraphs>129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From IT SERVICES  @ Featherstone High School  </vt:lpstr>
      <vt:lpstr>PowerPoint Presentation</vt:lpstr>
      <vt:lpstr>Quote from Audit 2013</vt:lpstr>
      <vt:lpstr>Introduction </vt:lpstr>
      <vt:lpstr>COMPUTERS WE PROVIDE 1/3 MAIN SCHOOL &amp; B BLOCK</vt:lpstr>
      <vt:lpstr>PowerPoint Presentation</vt:lpstr>
      <vt:lpstr>COMPUTERS WE PROVIDE 2/2</vt:lpstr>
      <vt:lpstr>COMPUTERS WE PROVIDE 3/3 6th FORM BUDILING</vt:lpstr>
      <vt:lpstr>Staff devices </vt:lpstr>
      <vt:lpstr>MAIN SOFTWARE ON NETWORK 3/3</vt:lpstr>
      <vt:lpstr>Staff iPads and Laptops</vt:lpstr>
      <vt:lpstr>SUPPORT TICKET SYSTEM</vt:lpstr>
      <vt:lpstr>PowerPoint Presentation</vt:lpstr>
      <vt:lpstr>PowerPoint Presentation</vt:lpstr>
      <vt:lpstr>PowerPoint Presentation</vt:lpstr>
      <vt:lpstr>PowerPoint Presentation</vt:lpstr>
      <vt:lpstr>And Finally</vt:lpstr>
    </vt:vector>
  </TitlesOfParts>
  <Company>Featherstone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SERVICES  @ Featherstone High School</dc:title>
  <dc:creator>RAVIUSER</dc:creator>
  <cp:lastModifiedBy>administrator</cp:lastModifiedBy>
  <cp:revision>109</cp:revision>
  <cp:lastPrinted>2014-07-04T09:55:05Z</cp:lastPrinted>
  <dcterms:created xsi:type="dcterms:W3CDTF">2012-01-12T08:40:24Z</dcterms:created>
  <dcterms:modified xsi:type="dcterms:W3CDTF">2014-07-04T10:38:38Z</dcterms:modified>
</cp:coreProperties>
</file>